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3d8fc9b927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b1ed6e0204fc2"/>
  </p:sldMasterIdLst>
  <p:sldIdLst>
    <p:sldId xmlns:r="http://schemas.openxmlformats.org/officeDocument/2006/relationships" id="256" r:id="R5eafb525858b42e5"/>
    <p:sldId xmlns:r="http://schemas.openxmlformats.org/officeDocument/2006/relationships" id="257" r:id="Rfad0e4587bef43a1"/>
    <p:sldId xmlns:r="http://schemas.openxmlformats.org/officeDocument/2006/relationships" id="258" r:id="R7d218ace2bc44d05"/>
    <p:sldId xmlns:r="http://schemas.openxmlformats.org/officeDocument/2006/relationships" id="259" r:id="R2fdcf94735fe44e0"/>
    <p:sldId xmlns:r="http://schemas.openxmlformats.org/officeDocument/2006/relationships" id="260" r:id="R5f452d961d754894"/>
    <p:sldId xmlns:r="http://schemas.openxmlformats.org/officeDocument/2006/relationships" id="261" r:id="R4d662831a3384a9f"/>
    <p:sldId xmlns:r="http://schemas.openxmlformats.org/officeDocument/2006/relationships" id="262" r:id="R856ddffc64b947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b1ed6e0204fc2" /><Relationship Type="http://schemas.openxmlformats.org/officeDocument/2006/relationships/slide" Target="/ppt/slides/slide1.xml" Id="R5eafb525858b42e5" /><Relationship Type="http://schemas.openxmlformats.org/officeDocument/2006/relationships/slide" Target="/ppt/slides/slide2.xml" Id="Rfad0e4587bef43a1" /><Relationship Type="http://schemas.openxmlformats.org/officeDocument/2006/relationships/slide" Target="/ppt/slides/slide3.xml" Id="R7d218ace2bc44d05" /><Relationship Type="http://schemas.openxmlformats.org/officeDocument/2006/relationships/slide" Target="/ppt/slides/slide4.xml" Id="R2fdcf94735fe44e0" /><Relationship Type="http://schemas.openxmlformats.org/officeDocument/2006/relationships/slide" Target="/ppt/slides/slide5.xml" Id="R5f452d961d754894" /><Relationship Type="http://schemas.openxmlformats.org/officeDocument/2006/relationships/slide" Target="/ppt/slides/slide6.xml" Id="R4d662831a3384a9f" /><Relationship Type="http://schemas.openxmlformats.org/officeDocument/2006/relationships/slide" Target="/ppt/slides/slide7.xml" Id="R856ddffc64b947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f8b9ac5f9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9e9d59266440e" /><Relationship Type="http://schemas.openxmlformats.org/officeDocument/2006/relationships/theme" Target="/ppt/slideMasters/theme/theme1.xml" Id="R0d0e81189c2e44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9e9d59266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7250699a4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40778b9dd41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1ec3fab5e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4a0b9bef144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5b453507346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eda1bf3b040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21da23d8048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BRITHA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BRITHA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BRITHA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BRITHA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BRITHA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BRITHA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3 196 906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290 122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1 241 907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2 088 639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BRITHA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BRINGSLI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THALBERG NINA MERETE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BRITHA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827 600 482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BRITHA AS</a:t>
            </a:r>
          </a:p>
        </p:txBody>
      </p:sp>
    </p:spTree>
  </p:cSld>
  <p:clrMapOvr>
    <a:masterClrMapping xmlns:a="http://schemas.openxmlformats.org/drawingml/2006/main"/>
  </p:clrMapOvr>
</p:sld>
</file>