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a171718ed644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bf6ad9762a4a09"/>
  </p:sldMasterIdLst>
  <p:sldIdLst>
    <p:sldId xmlns:r="http://schemas.openxmlformats.org/officeDocument/2006/relationships" id="256" r:id="Ref2cb457e66a465b"/>
    <p:sldId xmlns:r="http://schemas.openxmlformats.org/officeDocument/2006/relationships" id="257" r:id="R5cf3fcc0e42c4651"/>
    <p:sldId xmlns:r="http://schemas.openxmlformats.org/officeDocument/2006/relationships" id="258" r:id="R09a4bc86bc97491c"/>
    <p:sldId xmlns:r="http://schemas.openxmlformats.org/officeDocument/2006/relationships" id="259" r:id="R542a1a1fab0c495f"/>
    <p:sldId xmlns:r="http://schemas.openxmlformats.org/officeDocument/2006/relationships" id="260" r:id="R266210a952404256"/>
    <p:sldId xmlns:r="http://schemas.openxmlformats.org/officeDocument/2006/relationships" id="261" r:id="R132685a5d3be4fc4"/>
    <p:sldId xmlns:r="http://schemas.openxmlformats.org/officeDocument/2006/relationships" id="262" r:id="Rda1ec17a9ec7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f6ad9762a4a09" /><Relationship Type="http://schemas.openxmlformats.org/officeDocument/2006/relationships/slide" Target="/ppt/slides/slide1.xml" Id="Ref2cb457e66a465b" /><Relationship Type="http://schemas.openxmlformats.org/officeDocument/2006/relationships/slide" Target="/ppt/slides/slide2.xml" Id="R5cf3fcc0e42c4651" /><Relationship Type="http://schemas.openxmlformats.org/officeDocument/2006/relationships/slide" Target="/ppt/slides/slide3.xml" Id="R09a4bc86bc97491c" /><Relationship Type="http://schemas.openxmlformats.org/officeDocument/2006/relationships/slide" Target="/ppt/slides/slide4.xml" Id="R542a1a1fab0c495f" /><Relationship Type="http://schemas.openxmlformats.org/officeDocument/2006/relationships/slide" Target="/ppt/slides/slide5.xml" Id="R266210a952404256" /><Relationship Type="http://schemas.openxmlformats.org/officeDocument/2006/relationships/slide" Target="/ppt/slides/slide6.xml" Id="R132685a5d3be4fc4" /><Relationship Type="http://schemas.openxmlformats.org/officeDocument/2006/relationships/slide" Target="/ppt/slides/slide7.xml" Id="Rda1ec17a9ec7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c43026049543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ee69fca1b4842" /><Relationship Type="http://schemas.openxmlformats.org/officeDocument/2006/relationships/theme" Target="/ppt/slideMasters/theme/theme1.xml" Id="R61e270aa50e74e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4ee69fca1b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880cdcc88e47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5b96dd0e848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bdba045ae43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c6b38da4743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44ddd469343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fe2bca52246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2d2770d4242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LAD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ANDREAS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Grasvollveien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827 594 822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LAD HOLDING AS</a:t>
            </a:r>
          </a:p>
        </p:txBody>
      </p:sp>
    </p:spTree>
  </p:cSld>
  <p:clrMapOvr>
    <a:masterClrMapping xmlns:a="http://schemas.openxmlformats.org/drawingml/2006/main"/>
  </p:clrMapOvr>
</p:sld>
</file>