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60dfc9619849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a3378517fc48d0"/>
  </p:sldMasterIdLst>
  <p:sldIdLst>
    <p:sldId xmlns:r="http://schemas.openxmlformats.org/officeDocument/2006/relationships" id="256" r:id="R9376e9c1e5014282"/>
    <p:sldId xmlns:r="http://schemas.openxmlformats.org/officeDocument/2006/relationships" id="257" r:id="R76279216db2b4719"/>
    <p:sldId xmlns:r="http://schemas.openxmlformats.org/officeDocument/2006/relationships" id="258" r:id="R2d1f6ffdb07a4a89"/>
    <p:sldId xmlns:r="http://schemas.openxmlformats.org/officeDocument/2006/relationships" id="259" r:id="Ra025e0b91c6d435e"/>
    <p:sldId xmlns:r="http://schemas.openxmlformats.org/officeDocument/2006/relationships" id="260" r:id="R19e870634be44038"/>
    <p:sldId xmlns:r="http://schemas.openxmlformats.org/officeDocument/2006/relationships" id="261" r:id="R9d6aa034517d4d1f"/>
    <p:sldId xmlns:r="http://schemas.openxmlformats.org/officeDocument/2006/relationships" id="262" r:id="Rd5c190c0effa4a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a3378517fc48d0" /><Relationship Type="http://schemas.openxmlformats.org/officeDocument/2006/relationships/slide" Target="/ppt/slides/slide1.xml" Id="R9376e9c1e5014282" /><Relationship Type="http://schemas.openxmlformats.org/officeDocument/2006/relationships/slide" Target="/ppt/slides/slide2.xml" Id="R76279216db2b4719" /><Relationship Type="http://schemas.openxmlformats.org/officeDocument/2006/relationships/slide" Target="/ppt/slides/slide3.xml" Id="R2d1f6ffdb07a4a89" /><Relationship Type="http://schemas.openxmlformats.org/officeDocument/2006/relationships/slide" Target="/ppt/slides/slide4.xml" Id="Ra025e0b91c6d435e" /><Relationship Type="http://schemas.openxmlformats.org/officeDocument/2006/relationships/slide" Target="/ppt/slides/slide5.xml" Id="R19e870634be44038" /><Relationship Type="http://schemas.openxmlformats.org/officeDocument/2006/relationships/slide" Target="/ppt/slides/slide6.xml" Id="R9d6aa034517d4d1f" /><Relationship Type="http://schemas.openxmlformats.org/officeDocument/2006/relationships/slide" Target="/ppt/slides/slide7.xml" Id="Rd5c190c0effa4a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efe5a999a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d806eb16b4fef" /><Relationship Type="http://schemas.openxmlformats.org/officeDocument/2006/relationships/theme" Target="/ppt/slideMasters/theme/theme1.xml" Id="R54ae288b12c245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0d806eb16b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e124e8f3047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8781d3bd6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a584a91984c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348e29a2b49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37d28d76f42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c24429ef24d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ef3bbae48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FAGERNESFJELLET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FAGERNESFJELLET EIENDOM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8 293 006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4 092 934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129 420 134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HOLMØY HOLDING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INVESTMENT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9405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827 484 202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FAGERNESFJELLET EIENDOM AS</a:t>
            </a:r>
          </a:p>
        </p:txBody>
      </p:sp>
    </p:spTree>
  </p:cSld>
  <p:clrMapOvr>
    <a:masterClrMapping xmlns:a="http://schemas.openxmlformats.org/drawingml/2006/main"/>
  </p:clrMapOvr>
</p:sld>
</file>