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e3a1aa022f46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42c3f991984b5b"/>
  </p:sldMasterIdLst>
  <p:sldIdLst>
    <p:sldId xmlns:r="http://schemas.openxmlformats.org/officeDocument/2006/relationships" id="256" r:id="R6e7bbe8d96bd43e7"/>
    <p:sldId xmlns:r="http://schemas.openxmlformats.org/officeDocument/2006/relationships" id="257" r:id="R322123aee01940cd"/>
    <p:sldId xmlns:r="http://schemas.openxmlformats.org/officeDocument/2006/relationships" id="258" r:id="R7f373911e4604ce5"/>
    <p:sldId xmlns:r="http://schemas.openxmlformats.org/officeDocument/2006/relationships" id="259" r:id="Rbd7d34436de64e2e"/>
    <p:sldId xmlns:r="http://schemas.openxmlformats.org/officeDocument/2006/relationships" id="260" r:id="Rf172cad61af548da"/>
    <p:sldId xmlns:r="http://schemas.openxmlformats.org/officeDocument/2006/relationships" id="261" r:id="R50a0ada300ed4b9c"/>
    <p:sldId xmlns:r="http://schemas.openxmlformats.org/officeDocument/2006/relationships" id="262" r:id="R75a43d58501740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42c3f991984b5b" /><Relationship Type="http://schemas.openxmlformats.org/officeDocument/2006/relationships/slide" Target="/ppt/slides/slide1.xml" Id="R6e7bbe8d96bd43e7" /><Relationship Type="http://schemas.openxmlformats.org/officeDocument/2006/relationships/slide" Target="/ppt/slides/slide2.xml" Id="R322123aee01940cd" /><Relationship Type="http://schemas.openxmlformats.org/officeDocument/2006/relationships/slide" Target="/ppt/slides/slide3.xml" Id="R7f373911e4604ce5" /><Relationship Type="http://schemas.openxmlformats.org/officeDocument/2006/relationships/slide" Target="/ppt/slides/slide4.xml" Id="Rbd7d34436de64e2e" /><Relationship Type="http://schemas.openxmlformats.org/officeDocument/2006/relationships/slide" Target="/ppt/slides/slide5.xml" Id="Rf172cad61af548da" /><Relationship Type="http://schemas.openxmlformats.org/officeDocument/2006/relationships/slide" Target="/ppt/slides/slide6.xml" Id="R50a0ada300ed4b9c" /><Relationship Type="http://schemas.openxmlformats.org/officeDocument/2006/relationships/slide" Target="/ppt/slides/slide7.xml" Id="R75a43d58501740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54b46a5d554e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cab109d874538" /><Relationship Type="http://schemas.openxmlformats.org/officeDocument/2006/relationships/theme" Target="/ppt/slideMasters/theme/theme1.xml" Id="R2f88cc5fa7a04f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2cab109d8745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af57ad68343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16b0c695344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63739f9ac43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36e05c55f48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638646da045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158951f2c4b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7b372747a4c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GEILO HYTTESERVICE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 HYTTESERVICE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GEILO HYTTESERVICE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 HYTTESERVICE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 HYTTESERVICE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 HYTTESERVICE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1 159 810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 HYTTESERVICE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CHRUSCIELEWSKI KONRAD 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 HYTTESERVICE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827 465 852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 HYTTESERVICE AS</a:t>
            </a:r>
          </a:p>
        </p:txBody>
      </p:sp>
    </p:spTree>
  </p:cSld>
  <p:clrMapOvr>
    <a:masterClrMapping xmlns:a="http://schemas.openxmlformats.org/drawingml/2006/main"/>
  </p:clrMapOvr>
</p:sld>
</file>