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e67f8454e44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c707ca08146ab"/>
  </p:sldMasterIdLst>
  <p:sldIdLst>
    <p:sldId xmlns:r="http://schemas.openxmlformats.org/officeDocument/2006/relationships" id="256" r:id="R41fe18f551d946ce"/>
    <p:sldId xmlns:r="http://schemas.openxmlformats.org/officeDocument/2006/relationships" id="257" r:id="R048013e513e44fec"/>
    <p:sldId xmlns:r="http://schemas.openxmlformats.org/officeDocument/2006/relationships" id="258" r:id="R1ed25c75fc21454a"/>
    <p:sldId xmlns:r="http://schemas.openxmlformats.org/officeDocument/2006/relationships" id="259" r:id="R2b9defb483474abb"/>
    <p:sldId xmlns:r="http://schemas.openxmlformats.org/officeDocument/2006/relationships" id="260" r:id="R991e300a2fe9456a"/>
    <p:sldId xmlns:r="http://schemas.openxmlformats.org/officeDocument/2006/relationships" id="261" r:id="R0caea466440a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c707ca08146ab" /><Relationship Type="http://schemas.openxmlformats.org/officeDocument/2006/relationships/slide" Target="/ppt/slides/slide1.xml" Id="R41fe18f551d946ce" /><Relationship Type="http://schemas.openxmlformats.org/officeDocument/2006/relationships/slide" Target="/ppt/slides/slide2.xml" Id="R048013e513e44fec" /><Relationship Type="http://schemas.openxmlformats.org/officeDocument/2006/relationships/slide" Target="/ppt/slides/slide3.xml" Id="R1ed25c75fc21454a" /><Relationship Type="http://schemas.openxmlformats.org/officeDocument/2006/relationships/slide" Target="/ppt/slides/slide4.xml" Id="R2b9defb483474abb" /><Relationship Type="http://schemas.openxmlformats.org/officeDocument/2006/relationships/slide" Target="/ppt/slides/slide5.xml" Id="R991e300a2fe9456a" /><Relationship Type="http://schemas.openxmlformats.org/officeDocument/2006/relationships/slide" Target="/ppt/slides/slide6.xml" Id="R0caea466440a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7a74318564d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01b4cd61c48c9" /><Relationship Type="http://schemas.openxmlformats.org/officeDocument/2006/relationships/theme" Target="/ppt/slideMasters/theme/theme1.xml" Id="Rfe2cfd534f7e4f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a01b4cd61c48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ed3a2a3354d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2a24a9b9b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341a2dab649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a1354c5d44d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55187fac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9e8c2a1fc41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DLVRY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−104 339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727 617 224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735 821 330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 Helsets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827 436 712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DLVRY HOLDING AS</a:t>
            </a:r>
          </a:p>
        </p:txBody>
      </p:sp>
    </p:spTree>
  </p:cSld>
  <p:clrMapOvr>
    <a:masterClrMapping xmlns:a="http://schemas.openxmlformats.org/drawingml/2006/main"/>
  </p:clrMapOvr>
</p:sld>
</file>