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2436d321324d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097548f61c4030"/>
  </p:sldMasterIdLst>
  <p:sldIdLst>
    <p:sldId xmlns:r="http://schemas.openxmlformats.org/officeDocument/2006/relationships" id="256" r:id="R455dd211c5cd4f35"/>
    <p:sldId xmlns:r="http://schemas.openxmlformats.org/officeDocument/2006/relationships" id="257" r:id="R1d00a3ab79a14472"/>
    <p:sldId xmlns:r="http://schemas.openxmlformats.org/officeDocument/2006/relationships" id="258" r:id="R333790d51a374245"/>
    <p:sldId xmlns:r="http://schemas.openxmlformats.org/officeDocument/2006/relationships" id="259" r:id="R55277e6317804897"/>
    <p:sldId xmlns:r="http://schemas.openxmlformats.org/officeDocument/2006/relationships" id="260" r:id="Ra1256b2d3d6c41d1"/>
    <p:sldId xmlns:r="http://schemas.openxmlformats.org/officeDocument/2006/relationships" id="261" r:id="Ra109157c4f754e5f"/>
    <p:sldId xmlns:r="http://schemas.openxmlformats.org/officeDocument/2006/relationships" id="262" r:id="R99259448f61b4a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97548f61c4030" /><Relationship Type="http://schemas.openxmlformats.org/officeDocument/2006/relationships/slide" Target="/ppt/slides/slide1.xml" Id="R455dd211c5cd4f35" /><Relationship Type="http://schemas.openxmlformats.org/officeDocument/2006/relationships/slide" Target="/ppt/slides/slide2.xml" Id="R1d00a3ab79a14472" /><Relationship Type="http://schemas.openxmlformats.org/officeDocument/2006/relationships/slide" Target="/ppt/slides/slide3.xml" Id="R333790d51a374245" /><Relationship Type="http://schemas.openxmlformats.org/officeDocument/2006/relationships/slide" Target="/ppt/slides/slide4.xml" Id="R55277e6317804897" /><Relationship Type="http://schemas.openxmlformats.org/officeDocument/2006/relationships/slide" Target="/ppt/slides/slide5.xml" Id="Ra1256b2d3d6c41d1" /><Relationship Type="http://schemas.openxmlformats.org/officeDocument/2006/relationships/slide" Target="/ppt/slides/slide6.xml" Id="Ra109157c4f754e5f" /><Relationship Type="http://schemas.openxmlformats.org/officeDocument/2006/relationships/slide" Target="/ppt/slides/slide7.xml" Id="R99259448f61b4a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0c712eae2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81baac2fb478b" /><Relationship Type="http://schemas.openxmlformats.org/officeDocument/2006/relationships/theme" Target="/ppt/slideMasters/theme/theme1.xml" Id="R27e1897ffb0f48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181baac2fb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6be81329045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cac76e33a4f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8499e668d45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faef688384b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5e9f8bd164e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27bb815f949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f89b88dd2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 &amp; STRAND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&amp; STRAND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 &amp; STRAND EIENDOMSUTVIKLING AS ble etablert [år] og holder til i Florvåg.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&amp; STRAND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&amp; STRAND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&amp; STRAND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−4 541 600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−4 546 127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−4 546 125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&amp; STRAND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ISOLERING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&amp; STRAND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Sprengsdalen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5305 Florvåg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827 434 892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&amp; STRAND EIENDOMSUTVIKLING AS</a:t>
            </a:r>
          </a:p>
        </p:txBody>
      </p:sp>
    </p:spTree>
  </p:cSld>
  <p:clrMapOvr>
    <a:masterClrMapping xmlns:a="http://schemas.openxmlformats.org/drawingml/2006/main"/>
  </p:clrMapOvr>
</p:sld>
</file>