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c048e743f5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da5b5c20b4599"/>
  </p:sldMasterIdLst>
  <p:sldIdLst>
    <p:sldId xmlns:r="http://schemas.openxmlformats.org/officeDocument/2006/relationships" id="256" r:id="R305f6d8076fb4fed"/>
    <p:sldId xmlns:r="http://schemas.openxmlformats.org/officeDocument/2006/relationships" id="257" r:id="R315a7b08fc864167"/>
    <p:sldId xmlns:r="http://schemas.openxmlformats.org/officeDocument/2006/relationships" id="258" r:id="R986cf556fb1b4223"/>
    <p:sldId xmlns:r="http://schemas.openxmlformats.org/officeDocument/2006/relationships" id="259" r:id="R0ce8af97e2844b0f"/>
    <p:sldId xmlns:r="http://schemas.openxmlformats.org/officeDocument/2006/relationships" id="260" r:id="R734c4bbac58e45ba"/>
    <p:sldId xmlns:r="http://schemas.openxmlformats.org/officeDocument/2006/relationships" id="261" r:id="R31b308e05384436a"/>
    <p:sldId xmlns:r="http://schemas.openxmlformats.org/officeDocument/2006/relationships" id="262" r:id="Rc7e0f3bc3b49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da5b5c20b4599" /><Relationship Type="http://schemas.openxmlformats.org/officeDocument/2006/relationships/slide" Target="/ppt/slides/slide1.xml" Id="R305f6d8076fb4fed" /><Relationship Type="http://schemas.openxmlformats.org/officeDocument/2006/relationships/slide" Target="/ppt/slides/slide2.xml" Id="R315a7b08fc864167" /><Relationship Type="http://schemas.openxmlformats.org/officeDocument/2006/relationships/slide" Target="/ppt/slides/slide3.xml" Id="R986cf556fb1b4223" /><Relationship Type="http://schemas.openxmlformats.org/officeDocument/2006/relationships/slide" Target="/ppt/slides/slide4.xml" Id="R0ce8af97e2844b0f" /><Relationship Type="http://schemas.openxmlformats.org/officeDocument/2006/relationships/slide" Target="/ppt/slides/slide5.xml" Id="R734c4bbac58e45ba" /><Relationship Type="http://schemas.openxmlformats.org/officeDocument/2006/relationships/slide" Target="/ppt/slides/slide6.xml" Id="R31b308e05384436a" /><Relationship Type="http://schemas.openxmlformats.org/officeDocument/2006/relationships/slide" Target="/ppt/slides/slide7.xml" Id="Rc7e0f3bc3b49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38ef0ce21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31c3eea41411e" /><Relationship Type="http://schemas.openxmlformats.org/officeDocument/2006/relationships/theme" Target="/ppt/slideMasters/theme/theme1.xml" Id="R03e8366a5387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31c3eea41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0747e7c4a4f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7c5c0ed74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77578f81b41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55723d66745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e0bd7f8bc4a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767b480a44e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93436b0aa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STJERNEGRILLEN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STJERNEGRILLEN ALTA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6 065 112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OMARZAI SANOBAR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Altaveien 212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827 418 072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STJERNEGRILLEN ALTA AS</a:t>
            </a:r>
          </a:p>
        </p:txBody>
      </p:sp>
    </p:spTree>
  </p:cSld>
  <p:clrMapOvr>
    <a:masterClrMapping xmlns:a="http://schemas.openxmlformats.org/drawingml/2006/main"/>
  </p:clrMapOvr>
</p:sld>
</file>