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8ad40cded49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10cfdf6114ef0"/>
  </p:sldMasterIdLst>
  <p:sldIdLst>
    <p:sldId xmlns:r="http://schemas.openxmlformats.org/officeDocument/2006/relationships" id="256" r:id="R9c451de7daf94d8d"/>
    <p:sldId xmlns:r="http://schemas.openxmlformats.org/officeDocument/2006/relationships" id="257" r:id="R602a34c4db5042a6"/>
    <p:sldId xmlns:r="http://schemas.openxmlformats.org/officeDocument/2006/relationships" id="258" r:id="Ra0fe9b3940b44218"/>
    <p:sldId xmlns:r="http://schemas.openxmlformats.org/officeDocument/2006/relationships" id="259" r:id="R35ab271537b54fd5"/>
    <p:sldId xmlns:r="http://schemas.openxmlformats.org/officeDocument/2006/relationships" id="260" r:id="R380955c881cd42c3"/>
    <p:sldId xmlns:r="http://schemas.openxmlformats.org/officeDocument/2006/relationships" id="261" r:id="Rfd334ffddeee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10cfdf6114ef0" /><Relationship Type="http://schemas.openxmlformats.org/officeDocument/2006/relationships/slide" Target="/ppt/slides/slide1.xml" Id="R9c451de7daf94d8d" /><Relationship Type="http://schemas.openxmlformats.org/officeDocument/2006/relationships/slide" Target="/ppt/slides/slide2.xml" Id="R602a34c4db5042a6" /><Relationship Type="http://schemas.openxmlformats.org/officeDocument/2006/relationships/slide" Target="/ppt/slides/slide3.xml" Id="Ra0fe9b3940b44218" /><Relationship Type="http://schemas.openxmlformats.org/officeDocument/2006/relationships/slide" Target="/ppt/slides/slide4.xml" Id="R35ab271537b54fd5" /><Relationship Type="http://schemas.openxmlformats.org/officeDocument/2006/relationships/slide" Target="/ppt/slides/slide5.xml" Id="R380955c881cd42c3" /><Relationship Type="http://schemas.openxmlformats.org/officeDocument/2006/relationships/slide" Target="/ppt/slides/slide6.xml" Id="Rfd334ffddeee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17dd883b0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af2e73d40465f" /><Relationship Type="http://schemas.openxmlformats.org/officeDocument/2006/relationships/theme" Target="/ppt/slideMasters/theme/theme1.xml" Id="Rbbdf84589c01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af2e73d40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18df35737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fd44e3d7d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b04fc7d14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d8b0fbfb942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8edecaf1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957c87658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DAG-JØRAN VANGEN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DAG-JØRAN VANGEN HOLDING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DAG-JØRAN VANGEN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827 404 012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DAG-JØRAN VANGEN HOLDING AS</a:t>
            </a:r>
          </a:p>
        </p:txBody>
      </p:sp>
    </p:spTree>
  </p:cSld>
  <p:clrMapOvr>
    <a:masterClrMapping xmlns:a="http://schemas.openxmlformats.org/drawingml/2006/main"/>
  </p:clrMapOvr>
</p:sld>
</file>