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3a9d5c19345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c30ec58544844"/>
  </p:sldMasterIdLst>
  <p:sldIdLst>
    <p:sldId xmlns:r="http://schemas.openxmlformats.org/officeDocument/2006/relationships" id="256" r:id="Rfc59be37819e4f24"/>
    <p:sldId xmlns:r="http://schemas.openxmlformats.org/officeDocument/2006/relationships" id="257" r:id="R1041e8917374492e"/>
    <p:sldId xmlns:r="http://schemas.openxmlformats.org/officeDocument/2006/relationships" id="258" r:id="R5292ce196be34cec"/>
    <p:sldId xmlns:r="http://schemas.openxmlformats.org/officeDocument/2006/relationships" id="259" r:id="Re2b8f76b2e114520"/>
    <p:sldId xmlns:r="http://schemas.openxmlformats.org/officeDocument/2006/relationships" id="260" r:id="Rbc6f3c9bb68e4f1c"/>
    <p:sldId xmlns:r="http://schemas.openxmlformats.org/officeDocument/2006/relationships" id="261" r:id="R9e3341bd877947a3"/>
    <p:sldId xmlns:r="http://schemas.openxmlformats.org/officeDocument/2006/relationships" id="262" r:id="R72c3bcd202e7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c30ec58544844" /><Relationship Type="http://schemas.openxmlformats.org/officeDocument/2006/relationships/slide" Target="/ppt/slides/slide1.xml" Id="Rfc59be37819e4f24" /><Relationship Type="http://schemas.openxmlformats.org/officeDocument/2006/relationships/slide" Target="/ppt/slides/slide2.xml" Id="R1041e8917374492e" /><Relationship Type="http://schemas.openxmlformats.org/officeDocument/2006/relationships/slide" Target="/ppt/slides/slide3.xml" Id="R5292ce196be34cec" /><Relationship Type="http://schemas.openxmlformats.org/officeDocument/2006/relationships/slide" Target="/ppt/slides/slide4.xml" Id="Re2b8f76b2e114520" /><Relationship Type="http://schemas.openxmlformats.org/officeDocument/2006/relationships/slide" Target="/ppt/slides/slide5.xml" Id="Rbc6f3c9bb68e4f1c" /><Relationship Type="http://schemas.openxmlformats.org/officeDocument/2006/relationships/slide" Target="/ppt/slides/slide6.xml" Id="R9e3341bd877947a3" /><Relationship Type="http://schemas.openxmlformats.org/officeDocument/2006/relationships/slide" Target="/ppt/slides/slide7.xml" Id="R72c3bcd202e7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841e55b7f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4c9e437b54518" /><Relationship Type="http://schemas.openxmlformats.org/officeDocument/2006/relationships/theme" Target="/ppt/slideMasters/theme/theme1.xml" Id="Rf3d5f83c05dd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4c9e437b5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156dfacbb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f78638429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2376760d4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fc4cb600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ec9ec631f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d86571390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327e85535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EXCITO HQ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EXCITO HQ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1 074 778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1 821 938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EXCITO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HANOVER SQUARE HOLDINGS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MYBIT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EXCITO HQ AS</a:t>
            </a:r>
          </a:p>
        </p:txBody>
      </p:sp>
    </p:spTree>
  </p:cSld>
  <p:clrMapOvr>
    <a:masterClrMapping xmlns:a="http://schemas.openxmlformats.org/drawingml/2006/main"/>
  </p:clrMapOvr>
</p:sld>
</file>