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09cff884fb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7dc396f4534c25"/>
  </p:sldMasterIdLst>
  <p:sldIdLst>
    <p:sldId xmlns:r="http://schemas.openxmlformats.org/officeDocument/2006/relationships" id="256" r:id="Rd0ae9847ef304745"/>
    <p:sldId xmlns:r="http://schemas.openxmlformats.org/officeDocument/2006/relationships" id="257" r:id="Rba9482f95fad4fc2"/>
    <p:sldId xmlns:r="http://schemas.openxmlformats.org/officeDocument/2006/relationships" id="258" r:id="Rdc6391985f0b42c7"/>
    <p:sldId xmlns:r="http://schemas.openxmlformats.org/officeDocument/2006/relationships" id="259" r:id="Rd3510cabf7274a61"/>
    <p:sldId xmlns:r="http://schemas.openxmlformats.org/officeDocument/2006/relationships" id="260" r:id="R25218f62509e480a"/>
    <p:sldId xmlns:r="http://schemas.openxmlformats.org/officeDocument/2006/relationships" id="261" r:id="R9d8f559ffaee44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dc396f4534c25" /><Relationship Type="http://schemas.openxmlformats.org/officeDocument/2006/relationships/slide" Target="/ppt/slides/slide1.xml" Id="Rd0ae9847ef304745" /><Relationship Type="http://schemas.openxmlformats.org/officeDocument/2006/relationships/slide" Target="/ppt/slides/slide2.xml" Id="Rba9482f95fad4fc2" /><Relationship Type="http://schemas.openxmlformats.org/officeDocument/2006/relationships/slide" Target="/ppt/slides/slide3.xml" Id="Rdc6391985f0b42c7" /><Relationship Type="http://schemas.openxmlformats.org/officeDocument/2006/relationships/slide" Target="/ppt/slides/slide4.xml" Id="Rd3510cabf7274a61" /><Relationship Type="http://schemas.openxmlformats.org/officeDocument/2006/relationships/slide" Target="/ppt/slides/slide5.xml" Id="R25218f62509e480a" /><Relationship Type="http://schemas.openxmlformats.org/officeDocument/2006/relationships/slide" Target="/ppt/slides/slide6.xml" Id="R9d8f559ffaee44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f744bf32949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e778cdd1947ea" /><Relationship Type="http://schemas.openxmlformats.org/officeDocument/2006/relationships/theme" Target="/ppt/slideMasters/theme/theme1.xml" Id="R5b58dbc1e7454d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4e778cdd1947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e64038d204c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ffce70b1f43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c2c14f7f843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6acb8623d4d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078e1c2044b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dc08a63804b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3BYGG-TAK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3BYGG-TAK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3 000 778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724 244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Røllesveien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3074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3BYGG-TAK AS</a:t>
            </a:r>
          </a:p>
        </p:txBody>
      </p:sp>
    </p:spTree>
  </p:cSld>
  <p:clrMapOvr>
    <a:masterClrMapping xmlns:a="http://schemas.openxmlformats.org/drawingml/2006/main"/>
  </p:clrMapOvr>
</p:sld>
</file>