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4a4dd0837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58603c65d440fa"/>
  </p:sldMasterIdLst>
  <p:sldIdLst>
    <p:sldId xmlns:r="http://schemas.openxmlformats.org/officeDocument/2006/relationships" id="256" r:id="Ra602ca003b134443"/>
    <p:sldId xmlns:r="http://schemas.openxmlformats.org/officeDocument/2006/relationships" id="257" r:id="R6b5fd6fec83443db"/>
    <p:sldId xmlns:r="http://schemas.openxmlformats.org/officeDocument/2006/relationships" id="258" r:id="R95d4852fad9b47fb"/>
    <p:sldId xmlns:r="http://schemas.openxmlformats.org/officeDocument/2006/relationships" id="259" r:id="Rbdebcce3e6634088"/>
    <p:sldId xmlns:r="http://schemas.openxmlformats.org/officeDocument/2006/relationships" id="260" r:id="R54180cd617cc45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8603c65d440fa" /><Relationship Type="http://schemas.openxmlformats.org/officeDocument/2006/relationships/slide" Target="/ppt/slides/slide1.xml" Id="Ra602ca003b134443" /><Relationship Type="http://schemas.openxmlformats.org/officeDocument/2006/relationships/slide" Target="/ppt/slides/slide2.xml" Id="R6b5fd6fec83443db" /><Relationship Type="http://schemas.openxmlformats.org/officeDocument/2006/relationships/slide" Target="/ppt/slides/slide3.xml" Id="R95d4852fad9b47fb" /><Relationship Type="http://schemas.openxmlformats.org/officeDocument/2006/relationships/slide" Target="/ppt/slides/slide4.xml" Id="Rbdebcce3e6634088" /><Relationship Type="http://schemas.openxmlformats.org/officeDocument/2006/relationships/slide" Target="/ppt/slides/slide5.xml" Id="R54180cd617cc45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fc1ca0951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fbd226c084ff8" /><Relationship Type="http://schemas.openxmlformats.org/officeDocument/2006/relationships/theme" Target="/ppt/slideMasters/theme/theme1.xml" Id="R03c4cc5d3f58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fbd226c08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c1e4881a1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3b986f1614e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2856b12a8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9a4099f6e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e05d82dca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827 362 352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OMV HOLDING AS</a:t>
            </a:r>
          </a:p>
        </p:txBody>
      </p:sp>
    </p:spTree>
  </p:cSld>
  <p:clrMapOvr>
    <a:masterClrMapping xmlns:a="http://schemas.openxmlformats.org/drawingml/2006/main"/>
  </p:clrMapOvr>
</p:sld>
</file>