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e6c42a5c1c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e085559ec0442b"/>
  </p:sldMasterIdLst>
  <p:sldIdLst>
    <p:sldId xmlns:r="http://schemas.openxmlformats.org/officeDocument/2006/relationships" id="256" r:id="Raf8afdd5db5c41cd"/>
    <p:sldId xmlns:r="http://schemas.openxmlformats.org/officeDocument/2006/relationships" id="257" r:id="Rb510b54992984a77"/>
    <p:sldId xmlns:r="http://schemas.openxmlformats.org/officeDocument/2006/relationships" id="258" r:id="Rd881beef8e9f4d26"/>
    <p:sldId xmlns:r="http://schemas.openxmlformats.org/officeDocument/2006/relationships" id="259" r:id="R898b315f6d2d4083"/>
    <p:sldId xmlns:r="http://schemas.openxmlformats.org/officeDocument/2006/relationships" id="260" r:id="R026327d74ee74b22"/>
    <p:sldId xmlns:r="http://schemas.openxmlformats.org/officeDocument/2006/relationships" id="261" r:id="Re3d5f8a6ca014031"/>
    <p:sldId xmlns:r="http://schemas.openxmlformats.org/officeDocument/2006/relationships" id="262" r:id="Rd8c0867865024d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085559ec0442b" /><Relationship Type="http://schemas.openxmlformats.org/officeDocument/2006/relationships/slide" Target="/ppt/slides/slide1.xml" Id="Raf8afdd5db5c41cd" /><Relationship Type="http://schemas.openxmlformats.org/officeDocument/2006/relationships/slide" Target="/ppt/slides/slide2.xml" Id="Rb510b54992984a77" /><Relationship Type="http://schemas.openxmlformats.org/officeDocument/2006/relationships/slide" Target="/ppt/slides/slide3.xml" Id="Rd881beef8e9f4d26" /><Relationship Type="http://schemas.openxmlformats.org/officeDocument/2006/relationships/slide" Target="/ppt/slides/slide4.xml" Id="R898b315f6d2d4083" /><Relationship Type="http://schemas.openxmlformats.org/officeDocument/2006/relationships/slide" Target="/ppt/slides/slide5.xml" Id="R026327d74ee74b22" /><Relationship Type="http://schemas.openxmlformats.org/officeDocument/2006/relationships/slide" Target="/ppt/slides/slide6.xml" Id="Re3d5f8a6ca014031" /><Relationship Type="http://schemas.openxmlformats.org/officeDocument/2006/relationships/slide" Target="/ppt/slides/slide7.xml" Id="Rd8c0867865024d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f24d1baa247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54d487259455e" /><Relationship Type="http://schemas.openxmlformats.org/officeDocument/2006/relationships/theme" Target="/ppt/slideMasters/theme/theme1.xml" Id="R1236c5e86be544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354d48725945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80642d66841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f0b2272ff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38247d0844b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157e83b934a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54a90909c4c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debe983ca45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650393248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VISNES NÆRINGSEIENDOM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VISNES NÆRINGSEIENDOM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2 450 912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1 883 303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938 852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4 217 944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15 835 807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BERRE PLUSS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 OG JOHN HAGEN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LINDVIK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Stryn kommune, Tonningsgata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827 310 522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