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9d0bc4a5c4e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c626a43374e71"/>
  </p:sldMasterIdLst>
  <p:sldIdLst>
    <p:sldId xmlns:r="http://schemas.openxmlformats.org/officeDocument/2006/relationships" id="256" r:id="R6124b606fc4a414c"/>
    <p:sldId xmlns:r="http://schemas.openxmlformats.org/officeDocument/2006/relationships" id="257" r:id="Rfcfb5f69ac7f4f7b"/>
    <p:sldId xmlns:r="http://schemas.openxmlformats.org/officeDocument/2006/relationships" id="258" r:id="Rca898cd45aaa417a"/>
    <p:sldId xmlns:r="http://schemas.openxmlformats.org/officeDocument/2006/relationships" id="259" r:id="R49acb28dcd5747e5"/>
    <p:sldId xmlns:r="http://schemas.openxmlformats.org/officeDocument/2006/relationships" id="260" r:id="R162c234c108b4ae3"/>
    <p:sldId xmlns:r="http://schemas.openxmlformats.org/officeDocument/2006/relationships" id="261" r:id="R2bc781945a1941b1"/>
    <p:sldId xmlns:r="http://schemas.openxmlformats.org/officeDocument/2006/relationships" id="262" r:id="Rf7fd579a00bd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c626a43374e71" /><Relationship Type="http://schemas.openxmlformats.org/officeDocument/2006/relationships/slide" Target="/ppt/slides/slide1.xml" Id="R6124b606fc4a414c" /><Relationship Type="http://schemas.openxmlformats.org/officeDocument/2006/relationships/slide" Target="/ppt/slides/slide2.xml" Id="Rfcfb5f69ac7f4f7b" /><Relationship Type="http://schemas.openxmlformats.org/officeDocument/2006/relationships/slide" Target="/ppt/slides/slide3.xml" Id="Rca898cd45aaa417a" /><Relationship Type="http://schemas.openxmlformats.org/officeDocument/2006/relationships/slide" Target="/ppt/slides/slide4.xml" Id="R49acb28dcd5747e5" /><Relationship Type="http://schemas.openxmlformats.org/officeDocument/2006/relationships/slide" Target="/ppt/slides/slide5.xml" Id="R162c234c108b4ae3" /><Relationship Type="http://schemas.openxmlformats.org/officeDocument/2006/relationships/slide" Target="/ppt/slides/slide6.xml" Id="R2bc781945a1941b1" /><Relationship Type="http://schemas.openxmlformats.org/officeDocument/2006/relationships/slide" Target="/ppt/slides/slide7.xml" Id="Rf7fd579a00bd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aa4108330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ac0276c11479e" /><Relationship Type="http://schemas.openxmlformats.org/officeDocument/2006/relationships/theme" Target="/ppt/slideMasters/theme/theme1.xml" Id="R9c06b1914093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ac0276c11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de3cf1a4e4e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0d7a34064e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31203ef94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3a186b567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14745e34a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82671012247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821ff3ccc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BIRHAI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BIRHAI HOLDING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5 193 743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HAIDER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Ringstabekkveien 110A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827 149 772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BIRHAI HOLDING AS</a:t>
            </a:r>
          </a:p>
        </p:txBody>
      </p:sp>
    </p:spTree>
  </p:cSld>
  <p:clrMapOvr>
    <a:masterClrMapping xmlns:a="http://schemas.openxmlformats.org/drawingml/2006/main"/>
  </p:clrMapOvr>
</p:sld>
</file>