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9c47860ef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3403eab71455b"/>
  </p:sldMasterIdLst>
  <p:sldIdLst>
    <p:sldId xmlns:r="http://schemas.openxmlformats.org/officeDocument/2006/relationships" id="256" r:id="Rc32a44d4ab804619"/>
    <p:sldId xmlns:r="http://schemas.openxmlformats.org/officeDocument/2006/relationships" id="257" r:id="R20e16e4a3a9e4958"/>
    <p:sldId xmlns:r="http://schemas.openxmlformats.org/officeDocument/2006/relationships" id="258" r:id="Rd9cf658a6a1a490c"/>
    <p:sldId xmlns:r="http://schemas.openxmlformats.org/officeDocument/2006/relationships" id="259" r:id="Rbdd8c65132b34ae9"/>
    <p:sldId xmlns:r="http://schemas.openxmlformats.org/officeDocument/2006/relationships" id="260" r:id="Ra8ac19947b474a7e"/>
    <p:sldId xmlns:r="http://schemas.openxmlformats.org/officeDocument/2006/relationships" id="261" r:id="Ra8ab8bcb93b340b6"/>
    <p:sldId xmlns:r="http://schemas.openxmlformats.org/officeDocument/2006/relationships" id="262" r:id="Rb8d0e6f96003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3403eab71455b" /><Relationship Type="http://schemas.openxmlformats.org/officeDocument/2006/relationships/slide" Target="/ppt/slides/slide1.xml" Id="Rc32a44d4ab804619" /><Relationship Type="http://schemas.openxmlformats.org/officeDocument/2006/relationships/slide" Target="/ppt/slides/slide2.xml" Id="R20e16e4a3a9e4958" /><Relationship Type="http://schemas.openxmlformats.org/officeDocument/2006/relationships/slide" Target="/ppt/slides/slide3.xml" Id="Rd9cf658a6a1a490c" /><Relationship Type="http://schemas.openxmlformats.org/officeDocument/2006/relationships/slide" Target="/ppt/slides/slide4.xml" Id="Rbdd8c65132b34ae9" /><Relationship Type="http://schemas.openxmlformats.org/officeDocument/2006/relationships/slide" Target="/ppt/slides/slide5.xml" Id="Ra8ac19947b474a7e" /><Relationship Type="http://schemas.openxmlformats.org/officeDocument/2006/relationships/slide" Target="/ppt/slides/slide6.xml" Id="Ra8ab8bcb93b340b6" /><Relationship Type="http://schemas.openxmlformats.org/officeDocument/2006/relationships/slide" Target="/ppt/slides/slide7.xml" Id="Rb8d0e6f96003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b0f6743ba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f5807f8234049" /><Relationship Type="http://schemas.openxmlformats.org/officeDocument/2006/relationships/theme" Target="/ppt/slideMasters/theme/theme1.xml" Id="R894fa51bfe7b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1f5807f823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a5c2b46e6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8c799ee49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c2a018eb9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ee21c2328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4c4eb465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b2f9cefa641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85f8322de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HOTELLDRIFT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HOTELLDRIFT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291 727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PROPERTIES FINANCE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Borchs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827 129 682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HOTELLDRIFT AS</a:t>
            </a:r>
          </a:p>
        </p:txBody>
      </p:sp>
    </p:spTree>
  </p:cSld>
  <p:clrMapOvr>
    <a:masterClrMapping xmlns:a="http://schemas.openxmlformats.org/drawingml/2006/main"/>
  </p:clrMapOvr>
</p:sld>
</file>