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7e83de3bbf47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af8830f2474a83"/>
  </p:sldMasterIdLst>
  <p:sldIdLst>
    <p:sldId xmlns:r="http://schemas.openxmlformats.org/officeDocument/2006/relationships" id="256" r:id="R94556361b0c64953"/>
    <p:sldId xmlns:r="http://schemas.openxmlformats.org/officeDocument/2006/relationships" id="257" r:id="R8bfe3458a7bf4f2f"/>
    <p:sldId xmlns:r="http://schemas.openxmlformats.org/officeDocument/2006/relationships" id="258" r:id="Rdd319728d7104b4c"/>
    <p:sldId xmlns:r="http://schemas.openxmlformats.org/officeDocument/2006/relationships" id="259" r:id="R9833497ff0a84f9d"/>
    <p:sldId xmlns:r="http://schemas.openxmlformats.org/officeDocument/2006/relationships" id="260" r:id="Rb551a30d39a24287"/>
    <p:sldId xmlns:r="http://schemas.openxmlformats.org/officeDocument/2006/relationships" id="261" r:id="R5d36ad90d4dd49b5"/>
    <p:sldId xmlns:r="http://schemas.openxmlformats.org/officeDocument/2006/relationships" id="262" r:id="R20168bc323a843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af8830f2474a83" /><Relationship Type="http://schemas.openxmlformats.org/officeDocument/2006/relationships/slide" Target="/ppt/slides/slide1.xml" Id="R94556361b0c64953" /><Relationship Type="http://schemas.openxmlformats.org/officeDocument/2006/relationships/slide" Target="/ppt/slides/slide2.xml" Id="R8bfe3458a7bf4f2f" /><Relationship Type="http://schemas.openxmlformats.org/officeDocument/2006/relationships/slide" Target="/ppt/slides/slide3.xml" Id="Rdd319728d7104b4c" /><Relationship Type="http://schemas.openxmlformats.org/officeDocument/2006/relationships/slide" Target="/ppt/slides/slide4.xml" Id="R9833497ff0a84f9d" /><Relationship Type="http://schemas.openxmlformats.org/officeDocument/2006/relationships/slide" Target="/ppt/slides/slide5.xml" Id="Rb551a30d39a24287" /><Relationship Type="http://schemas.openxmlformats.org/officeDocument/2006/relationships/slide" Target="/ppt/slides/slide6.xml" Id="R5d36ad90d4dd49b5" /><Relationship Type="http://schemas.openxmlformats.org/officeDocument/2006/relationships/slide" Target="/ppt/slides/slide7.xml" Id="R20168bc323a843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5377f66aca42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35acb28464694" /><Relationship Type="http://schemas.openxmlformats.org/officeDocument/2006/relationships/theme" Target="/ppt/slideMasters/theme/theme1.xml" Id="Rb939b07a29db4f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a35acb284646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e82ae3f884c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1c23359eb40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ae4926d5f48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4006fc5fa43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8108a79b748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02217ec3946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a3aabf70346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MERKUR GRAFISK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MERKUR GRAFISK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MERKUR GRAFISK AS ble etablert [år] og holder til i Langhus.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MERKUR GRAFISK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MERKUR GRAFISK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MERKUR GRAFISK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170 646 303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−12 534 930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−9 018 305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29 915 283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82 084 513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MERKUR GRAFISK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MERKUR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MERKUR GRAFISK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Snipetjernveien 4D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1405 Langhus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827 112 372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MERKUR GRAFISK AS</a:t>
            </a:r>
          </a:p>
        </p:txBody>
      </p:sp>
    </p:spTree>
  </p:cSld>
  <p:clrMapOvr>
    <a:masterClrMapping xmlns:a="http://schemas.openxmlformats.org/drawingml/2006/main"/>
  </p:clrMapOvr>
</p:sld>
</file>