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ff27e8e19f41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31e77a9ad94fe7"/>
  </p:sldMasterIdLst>
  <p:sldIdLst>
    <p:sldId xmlns:r="http://schemas.openxmlformats.org/officeDocument/2006/relationships" id="256" r:id="R45f58e9d1e574b72"/>
    <p:sldId xmlns:r="http://schemas.openxmlformats.org/officeDocument/2006/relationships" id="257" r:id="R7a35edfc99934c6b"/>
    <p:sldId xmlns:r="http://schemas.openxmlformats.org/officeDocument/2006/relationships" id="258" r:id="Rec1cbfdbacef45bb"/>
    <p:sldId xmlns:r="http://schemas.openxmlformats.org/officeDocument/2006/relationships" id="259" r:id="Ra47c04c5681e4945"/>
    <p:sldId xmlns:r="http://schemas.openxmlformats.org/officeDocument/2006/relationships" id="260" r:id="R6efeee8c4ed64970"/>
    <p:sldId xmlns:r="http://schemas.openxmlformats.org/officeDocument/2006/relationships" id="261" r:id="R1146da6527de4f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31e77a9ad94fe7" /><Relationship Type="http://schemas.openxmlformats.org/officeDocument/2006/relationships/slide" Target="/ppt/slides/slide1.xml" Id="R45f58e9d1e574b72" /><Relationship Type="http://schemas.openxmlformats.org/officeDocument/2006/relationships/slide" Target="/ppt/slides/slide2.xml" Id="R7a35edfc99934c6b" /><Relationship Type="http://schemas.openxmlformats.org/officeDocument/2006/relationships/slide" Target="/ppt/slides/slide3.xml" Id="Rec1cbfdbacef45bb" /><Relationship Type="http://schemas.openxmlformats.org/officeDocument/2006/relationships/slide" Target="/ppt/slides/slide4.xml" Id="Ra47c04c5681e4945" /><Relationship Type="http://schemas.openxmlformats.org/officeDocument/2006/relationships/slide" Target="/ppt/slides/slide5.xml" Id="R6efeee8c4ed64970" /><Relationship Type="http://schemas.openxmlformats.org/officeDocument/2006/relationships/slide" Target="/ppt/slides/slide6.xml" Id="R1146da6527de4f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a7863c1644a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6dc6dc2e54090" /><Relationship Type="http://schemas.openxmlformats.org/officeDocument/2006/relationships/theme" Target="/ppt/slideMasters/theme/theme1.xml" Id="R98962ad0089f4f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26dc6dc2e540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87cafd48f40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22998276d49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d111f82e34b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df0af4ef44b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8316bbf1c4a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489b63b8641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EMU RENTAL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EMU RENTAL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EMU RENTAL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EMU RENTAL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EMU RENTAL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EMU RENTAL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1 346 123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−501 618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−501 988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−471 988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557 532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EMU RENTAL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827 014 192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EMU RENTAL AS</a:t>
            </a:r>
          </a:p>
        </p:txBody>
      </p:sp>
    </p:spTree>
  </p:cSld>
  <p:clrMapOvr>
    <a:masterClrMapping xmlns:a="http://schemas.openxmlformats.org/drawingml/2006/main"/>
  </p:clrMapOvr>
</p:sld>
</file>