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989ac2260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dc8eaf0e94463"/>
  </p:sldMasterIdLst>
  <p:sldIdLst>
    <p:sldId xmlns:r="http://schemas.openxmlformats.org/officeDocument/2006/relationships" id="256" r:id="Rb2682eea31614cd0"/>
    <p:sldId xmlns:r="http://schemas.openxmlformats.org/officeDocument/2006/relationships" id="257" r:id="R9b93e7efbe6c442c"/>
    <p:sldId xmlns:r="http://schemas.openxmlformats.org/officeDocument/2006/relationships" id="258" r:id="R5c10c3ad5cfb4068"/>
    <p:sldId xmlns:r="http://schemas.openxmlformats.org/officeDocument/2006/relationships" id="259" r:id="R7f53754ef0ea4fba"/>
    <p:sldId xmlns:r="http://schemas.openxmlformats.org/officeDocument/2006/relationships" id="260" r:id="R0b9a6817cc0a4d86"/>
    <p:sldId xmlns:r="http://schemas.openxmlformats.org/officeDocument/2006/relationships" id="261" r:id="Re22c4492bdb0455b"/>
    <p:sldId xmlns:r="http://schemas.openxmlformats.org/officeDocument/2006/relationships" id="262" r:id="R63d4d941744e44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dc8eaf0e94463" /><Relationship Type="http://schemas.openxmlformats.org/officeDocument/2006/relationships/slide" Target="/ppt/slides/slide1.xml" Id="Rb2682eea31614cd0" /><Relationship Type="http://schemas.openxmlformats.org/officeDocument/2006/relationships/slide" Target="/ppt/slides/slide2.xml" Id="R9b93e7efbe6c442c" /><Relationship Type="http://schemas.openxmlformats.org/officeDocument/2006/relationships/slide" Target="/ppt/slides/slide3.xml" Id="R5c10c3ad5cfb4068" /><Relationship Type="http://schemas.openxmlformats.org/officeDocument/2006/relationships/slide" Target="/ppt/slides/slide4.xml" Id="R7f53754ef0ea4fba" /><Relationship Type="http://schemas.openxmlformats.org/officeDocument/2006/relationships/slide" Target="/ppt/slides/slide5.xml" Id="R0b9a6817cc0a4d86" /><Relationship Type="http://schemas.openxmlformats.org/officeDocument/2006/relationships/slide" Target="/ppt/slides/slide6.xml" Id="Re22c4492bdb0455b" /><Relationship Type="http://schemas.openxmlformats.org/officeDocument/2006/relationships/slide" Target="/ppt/slides/slide7.xml" Id="R63d4d941744e44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7fbb9e37045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4e8ebbd54ab1" /><Relationship Type="http://schemas.openxmlformats.org/officeDocument/2006/relationships/theme" Target="/ppt/slideMasters/theme/theme1.xml" Id="Rbf91f33f5a46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34e8ebbd5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bf2977de5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99cd3c441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2d4a242ca4c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228e85b7f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05ed19f2740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1c973ad31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8aba4e9d847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NYGÅRDSJØEN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NYGÅRDSJØEN NÆRINGSPARK AS ble etablert [år] og holder til i Inndyr.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SVENN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Skeineshaugen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8140 Inndyr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75 66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svenn@sb-isaksen.no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827 012 602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NYGÅRDSJØEN NÆRINGSPARK AS</a:t>
            </a:r>
          </a:p>
        </p:txBody>
      </p:sp>
    </p:spTree>
  </p:cSld>
  <p:clrMapOvr>
    <a:masterClrMapping xmlns:a="http://schemas.openxmlformats.org/drawingml/2006/main"/>
  </p:clrMapOvr>
</p:sld>
</file>