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21395fa78a4d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ea47c4881e4bd4"/>
  </p:sldMasterIdLst>
  <p:sldIdLst>
    <p:sldId xmlns:r="http://schemas.openxmlformats.org/officeDocument/2006/relationships" id="256" r:id="R32560f061c1a4b2a"/>
    <p:sldId xmlns:r="http://schemas.openxmlformats.org/officeDocument/2006/relationships" id="257" r:id="Ra66e3b4aae774133"/>
    <p:sldId xmlns:r="http://schemas.openxmlformats.org/officeDocument/2006/relationships" id="258" r:id="Rb9cb37c459a041f0"/>
    <p:sldId xmlns:r="http://schemas.openxmlformats.org/officeDocument/2006/relationships" id="259" r:id="R44030807449d4efc"/>
    <p:sldId xmlns:r="http://schemas.openxmlformats.org/officeDocument/2006/relationships" id="260" r:id="Rc6ad55bd6ea94f92"/>
    <p:sldId xmlns:r="http://schemas.openxmlformats.org/officeDocument/2006/relationships" id="261" r:id="Rad0d7f47b8b646d9"/>
    <p:sldId xmlns:r="http://schemas.openxmlformats.org/officeDocument/2006/relationships" id="262" r:id="R0ac818e7be85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a47c4881e4bd4" /><Relationship Type="http://schemas.openxmlformats.org/officeDocument/2006/relationships/slide" Target="/ppt/slides/slide1.xml" Id="R32560f061c1a4b2a" /><Relationship Type="http://schemas.openxmlformats.org/officeDocument/2006/relationships/slide" Target="/ppt/slides/slide2.xml" Id="Ra66e3b4aae774133" /><Relationship Type="http://schemas.openxmlformats.org/officeDocument/2006/relationships/slide" Target="/ppt/slides/slide3.xml" Id="Rb9cb37c459a041f0" /><Relationship Type="http://schemas.openxmlformats.org/officeDocument/2006/relationships/slide" Target="/ppt/slides/slide4.xml" Id="R44030807449d4efc" /><Relationship Type="http://schemas.openxmlformats.org/officeDocument/2006/relationships/slide" Target="/ppt/slides/slide5.xml" Id="Rc6ad55bd6ea94f92" /><Relationship Type="http://schemas.openxmlformats.org/officeDocument/2006/relationships/slide" Target="/ppt/slides/slide6.xml" Id="Rad0d7f47b8b646d9" /><Relationship Type="http://schemas.openxmlformats.org/officeDocument/2006/relationships/slide" Target="/ppt/slides/slide7.xml" Id="R0ac818e7be85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f42ff01364e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a5924a946434b" /><Relationship Type="http://schemas.openxmlformats.org/officeDocument/2006/relationships/theme" Target="/ppt/slideMasters/theme/theme1.xml" Id="R27fa5cbbb7b04e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a5924a94643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13a0eb0f54f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e99e76bc84c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b33a8cb84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5966f7551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190cfe8d34f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1d0a6811540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426ea4141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COWEX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COWEX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123 312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574 702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722 545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GRUPPEN APS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 Bruns gate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826 965 622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COWEX AS</a:t>
            </a:r>
          </a:p>
        </p:txBody>
      </p:sp>
    </p:spTree>
  </p:cSld>
  <p:clrMapOvr>
    <a:masterClrMapping xmlns:a="http://schemas.openxmlformats.org/drawingml/2006/main"/>
  </p:clrMapOvr>
</p:sld>
</file>