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2132d49cd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11235c71a451f"/>
  </p:sldMasterIdLst>
  <p:sldIdLst>
    <p:sldId xmlns:r="http://schemas.openxmlformats.org/officeDocument/2006/relationships" id="256" r:id="R7461340ea44c412d"/>
    <p:sldId xmlns:r="http://schemas.openxmlformats.org/officeDocument/2006/relationships" id="257" r:id="Rd48223ade2c443d0"/>
    <p:sldId xmlns:r="http://schemas.openxmlformats.org/officeDocument/2006/relationships" id="258" r:id="Reb3729c2246c46c9"/>
    <p:sldId xmlns:r="http://schemas.openxmlformats.org/officeDocument/2006/relationships" id="259" r:id="R030171ca0a354c14"/>
    <p:sldId xmlns:r="http://schemas.openxmlformats.org/officeDocument/2006/relationships" id="260" r:id="R8f90effc82d34d03"/>
    <p:sldId xmlns:r="http://schemas.openxmlformats.org/officeDocument/2006/relationships" id="261" r:id="R809a18aec7bb4615"/>
    <p:sldId xmlns:r="http://schemas.openxmlformats.org/officeDocument/2006/relationships" id="262" r:id="R72649c7730b1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11235c71a451f" /><Relationship Type="http://schemas.openxmlformats.org/officeDocument/2006/relationships/slide" Target="/ppt/slides/slide1.xml" Id="R7461340ea44c412d" /><Relationship Type="http://schemas.openxmlformats.org/officeDocument/2006/relationships/slide" Target="/ppt/slides/slide2.xml" Id="Rd48223ade2c443d0" /><Relationship Type="http://schemas.openxmlformats.org/officeDocument/2006/relationships/slide" Target="/ppt/slides/slide3.xml" Id="Reb3729c2246c46c9" /><Relationship Type="http://schemas.openxmlformats.org/officeDocument/2006/relationships/slide" Target="/ppt/slides/slide4.xml" Id="R030171ca0a354c14" /><Relationship Type="http://schemas.openxmlformats.org/officeDocument/2006/relationships/slide" Target="/ppt/slides/slide5.xml" Id="R8f90effc82d34d03" /><Relationship Type="http://schemas.openxmlformats.org/officeDocument/2006/relationships/slide" Target="/ppt/slides/slide6.xml" Id="R809a18aec7bb4615" /><Relationship Type="http://schemas.openxmlformats.org/officeDocument/2006/relationships/slide" Target="/ppt/slides/slide7.xml" Id="R72649c7730b1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79fe3ec3d47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32bccc8bd4845" /><Relationship Type="http://schemas.openxmlformats.org/officeDocument/2006/relationships/theme" Target="/ppt/slideMasters/theme/theme1.xml" Id="Rdee970085ab5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32bccc8bd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6b0fe412f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3fe5fd13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aa0a6578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6c27d95b548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35843f25840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a7e94f666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30b0f3e7d48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 INVEST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−224 798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1 693 314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KRISTOFFER NEVLAND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STORNES JOAKIM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Potteriveien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4374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826 820 152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 INVEST AS</a:t>
            </a:r>
          </a:p>
        </p:txBody>
      </p:sp>
    </p:spTree>
  </p:cSld>
  <p:clrMapOvr>
    <a:masterClrMapping xmlns:a="http://schemas.openxmlformats.org/drawingml/2006/main"/>
  </p:clrMapOvr>
</p:sld>
</file>