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f3b5bdbc0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0933d609f245db"/>
  </p:sldMasterIdLst>
  <p:sldIdLst>
    <p:sldId xmlns:r="http://schemas.openxmlformats.org/officeDocument/2006/relationships" id="256" r:id="Ra507c67855bc46a8"/>
    <p:sldId xmlns:r="http://schemas.openxmlformats.org/officeDocument/2006/relationships" id="257" r:id="R35f27aaf36b94d07"/>
    <p:sldId xmlns:r="http://schemas.openxmlformats.org/officeDocument/2006/relationships" id="258" r:id="Ra582ed4c41fe40a7"/>
    <p:sldId xmlns:r="http://schemas.openxmlformats.org/officeDocument/2006/relationships" id="259" r:id="R90f785d4774545b8"/>
    <p:sldId xmlns:r="http://schemas.openxmlformats.org/officeDocument/2006/relationships" id="260" r:id="R4c24f4def1364353"/>
    <p:sldId xmlns:r="http://schemas.openxmlformats.org/officeDocument/2006/relationships" id="261" r:id="R59a2be73a8b44f6c"/>
    <p:sldId xmlns:r="http://schemas.openxmlformats.org/officeDocument/2006/relationships" id="262" r:id="R112b41268d0f42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933d609f245db" /><Relationship Type="http://schemas.openxmlformats.org/officeDocument/2006/relationships/slide" Target="/ppt/slides/slide1.xml" Id="Ra507c67855bc46a8" /><Relationship Type="http://schemas.openxmlformats.org/officeDocument/2006/relationships/slide" Target="/ppt/slides/slide2.xml" Id="R35f27aaf36b94d07" /><Relationship Type="http://schemas.openxmlformats.org/officeDocument/2006/relationships/slide" Target="/ppt/slides/slide3.xml" Id="Ra582ed4c41fe40a7" /><Relationship Type="http://schemas.openxmlformats.org/officeDocument/2006/relationships/slide" Target="/ppt/slides/slide4.xml" Id="R90f785d4774545b8" /><Relationship Type="http://schemas.openxmlformats.org/officeDocument/2006/relationships/slide" Target="/ppt/slides/slide5.xml" Id="R4c24f4def1364353" /><Relationship Type="http://schemas.openxmlformats.org/officeDocument/2006/relationships/slide" Target="/ppt/slides/slide6.xml" Id="R59a2be73a8b44f6c" /><Relationship Type="http://schemas.openxmlformats.org/officeDocument/2006/relationships/slide" Target="/ppt/slides/slide7.xml" Id="R112b41268d0f42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30bf9df644a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e4f7462f94d6c" /><Relationship Type="http://schemas.openxmlformats.org/officeDocument/2006/relationships/theme" Target="/ppt/slideMasters/theme/theme1.xml" Id="R7ac2e1da55d9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e4f7462f9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8831ccb5744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91f05e7934e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29f06eb75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516bb999e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2cb0982bc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079102c2040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db0a545af46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HEISBESKYTTEREN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HEISBESKYTTEREN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OLE TOBIAS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JOACHIM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826 817 852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HEISBESKYTTEREN AS</a:t>
            </a:r>
          </a:p>
        </p:txBody>
      </p:sp>
    </p:spTree>
  </p:cSld>
  <p:clrMapOvr>
    <a:masterClrMapping xmlns:a="http://schemas.openxmlformats.org/drawingml/2006/main"/>
  </p:clrMapOvr>
</p:sld>
</file>