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133fdbb089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e0291a91c24cb6"/>
  </p:sldMasterIdLst>
  <p:sldIdLst>
    <p:sldId xmlns:r="http://schemas.openxmlformats.org/officeDocument/2006/relationships" id="256" r:id="R9d7fd62bd36047ca"/>
    <p:sldId xmlns:r="http://schemas.openxmlformats.org/officeDocument/2006/relationships" id="257" r:id="Ra93cd53199f54c27"/>
    <p:sldId xmlns:r="http://schemas.openxmlformats.org/officeDocument/2006/relationships" id="258" r:id="R9c2dff14736c469c"/>
    <p:sldId xmlns:r="http://schemas.openxmlformats.org/officeDocument/2006/relationships" id="259" r:id="R87ec94c881e94bf5"/>
    <p:sldId xmlns:r="http://schemas.openxmlformats.org/officeDocument/2006/relationships" id="260" r:id="Ra1f9e8c6a2984c58"/>
    <p:sldId xmlns:r="http://schemas.openxmlformats.org/officeDocument/2006/relationships" id="261" r:id="Rdb447d5e1d654da8"/>
    <p:sldId xmlns:r="http://schemas.openxmlformats.org/officeDocument/2006/relationships" id="262" r:id="R95f3928a051f45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0291a91c24cb6" /><Relationship Type="http://schemas.openxmlformats.org/officeDocument/2006/relationships/slide" Target="/ppt/slides/slide1.xml" Id="R9d7fd62bd36047ca" /><Relationship Type="http://schemas.openxmlformats.org/officeDocument/2006/relationships/slide" Target="/ppt/slides/slide2.xml" Id="Ra93cd53199f54c27" /><Relationship Type="http://schemas.openxmlformats.org/officeDocument/2006/relationships/slide" Target="/ppt/slides/slide3.xml" Id="R9c2dff14736c469c" /><Relationship Type="http://schemas.openxmlformats.org/officeDocument/2006/relationships/slide" Target="/ppt/slides/slide4.xml" Id="R87ec94c881e94bf5" /><Relationship Type="http://schemas.openxmlformats.org/officeDocument/2006/relationships/slide" Target="/ppt/slides/slide5.xml" Id="Ra1f9e8c6a2984c58" /><Relationship Type="http://schemas.openxmlformats.org/officeDocument/2006/relationships/slide" Target="/ppt/slides/slide6.xml" Id="Rdb447d5e1d654da8" /><Relationship Type="http://schemas.openxmlformats.org/officeDocument/2006/relationships/slide" Target="/ppt/slides/slide7.xml" Id="R95f3928a051f45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12a0b96b9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837b9633740c5" /><Relationship Type="http://schemas.openxmlformats.org/officeDocument/2006/relationships/theme" Target="/ppt/slideMasters/theme/theme1.xml" Id="R3ccf3d4a4e7449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4837b96337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a7dde0c94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39c3b9eac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9ed82248d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27bd4b51d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10bc20b7246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2b19ef6dc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6cc5eb4d8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SKJERVENGEN INVEST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SKJERVENGEN OLE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Kalleren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826 809 752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SKJERVENGEN INVEST AS</a:t>
            </a:r>
          </a:p>
        </p:txBody>
      </p:sp>
    </p:spTree>
  </p:cSld>
  <p:clrMapOvr>
    <a:masterClrMapping xmlns:a="http://schemas.openxmlformats.org/drawingml/2006/main"/>
  </p:clrMapOvr>
</p:sld>
</file>