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0f29ec8c7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8d545122d4860"/>
  </p:sldMasterIdLst>
  <p:sldIdLst>
    <p:sldId xmlns:r="http://schemas.openxmlformats.org/officeDocument/2006/relationships" id="256" r:id="R66476fdd7a0c44f8"/>
    <p:sldId xmlns:r="http://schemas.openxmlformats.org/officeDocument/2006/relationships" id="257" r:id="Rd791b8935c2347b4"/>
    <p:sldId xmlns:r="http://schemas.openxmlformats.org/officeDocument/2006/relationships" id="258" r:id="Re87c227ae3d74097"/>
    <p:sldId xmlns:r="http://schemas.openxmlformats.org/officeDocument/2006/relationships" id="259" r:id="R2e6887f0c27f463c"/>
    <p:sldId xmlns:r="http://schemas.openxmlformats.org/officeDocument/2006/relationships" id="260" r:id="R78befeec3fb649c3"/>
    <p:sldId xmlns:r="http://schemas.openxmlformats.org/officeDocument/2006/relationships" id="261" r:id="R35c61ced2c93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8d545122d4860" /><Relationship Type="http://schemas.openxmlformats.org/officeDocument/2006/relationships/slide" Target="/ppt/slides/slide1.xml" Id="R66476fdd7a0c44f8" /><Relationship Type="http://schemas.openxmlformats.org/officeDocument/2006/relationships/slide" Target="/ppt/slides/slide2.xml" Id="Rd791b8935c2347b4" /><Relationship Type="http://schemas.openxmlformats.org/officeDocument/2006/relationships/slide" Target="/ppt/slides/slide3.xml" Id="Re87c227ae3d74097" /><Relationship Type="http://schemas.openxmlformats.org/officeDocument/2006/relationships/slide" Target="/ppt/slides/slide4.xml" Id="R2e6887f0c27f463c" /><Relationship Type="http://schemas.openxmlformats.org/officeDocument/2006/relationships/slide" Target="/ppt/slides/slide5.xml" Id="R78befeec3fb649c3" /><Relationship Type="http://schemas.openxmlformats.org/officeDocument/2006/relationships/slide" Target="/ppt/slides/slide6.xml" Id="R35c61ced2c93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0ff45382b48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36ab34759490f" /><Relationship Type="http://schemas.openxmlformats.org/officeDocument/2006/relationships/theme" Target="/ppt/slideMasters/theme/theme1.xml" Id="R7652fab9f6584e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536ab34759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5285f99df4a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92c469223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b2de1817f47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f135b91af4a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e8d18a3bf48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ef05149f245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826 766 972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HUD AS</a:t>
            </a:r>
          </a:p>
        </p:txBody>
      </p:sp>
    </p:spTree>
  </p:cSld>
  <p:clrMapOvr>
    <a:masterClrMapping xmlns:a="http://schemas.openxmlformats.org/drawingml/2006/main"/>
  </p:clrMapOvr>
</p:sld>
</file>