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b3b4fc7e3a40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e3503dbf3d48e4"/>
  </p:sldMasterIdLst>
  <p:sldIdLst>
    <p:sldId xmlns:r="http://schemas.openxmlformats.org/officeDocument/2006/relationships" id="256" r:id="R5efecb2cc8ca40db"/>
    <p:sldId xmlns:r="http://schemas.openxmlformats.org/officeDocument/2006/relationships" id="257" r:id="R77261cd34c9549e3"/>
    <p:sldId xmlns:r="http://schemas.openxmlformats.org/officeDocument/2006/relationships" id="258" r:id="R889d83de55374a1d"/>
    <p:sldId xmlns:r="http://schemas.openxmlformats.org/officeDocument/2006/relationships" id="259" r:id="Rb230894ae8364990"/>
    <p:sldId xmlns:r="http://schemas.openxmlformats.org/officeDocument/2006/relationships" id="260" r:id="R3c8b11bad3eb4fc4"/>
    <p:sldId xmlns:r="http://schemas.openxmlformats.org/officeDocument/2006/relationships" id="261" r:id="Redf10773ec204c23"/>
    <p:sldId xmlns:r="http://schemas.openxmlformats.org/officeDocument/2006/relationships" id="262" r:id="Reba4e750b2234d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3503dbf3d48e4" /><Relationship Type="http://schemas.openxmlformats.org/officeDocument/2006/relationships/slide" Target="/ppt/slides/slide1.xml" Id="R5efecb2cc8ca40db" /><Relationship Type="http://schemas.openxmlformats.org/officeDocument/2006/relationships/slide" Target="/ppt/slides/slide2.xml" Id="R77261cd34c9549e3" /><Relationship Type="http://schemas.openxmlformats.org/officeDocument/2006/relationships/slide" Target="/ppt/slides/slide3.xml" Id="R889d83de55374a1d" /><Relationship Type="http://schemas.openxmlformats.org/officeDocument/2006/relationships/slide" Target="/ppt/slides/slide4.xml" Id="Rb230894ae8364990" /><Relationship Type="http://schemas.openxmlformats.org/officeDocument/2006/relationships/slide" Target="/ppt/slides/slide5.xml" Id="R3c8b11bad3eb4fc4" /><Relationship Type="http://schemas.openxmlformats.org/officeDocument/2006/relationships/slide" Target="/ppt/slides/slide6.xml" Id="Redf10773ec204c23" /><Relationship Type="http://schemas.openxmlformats.org/officeDocument/2006/relationships/slide" Target="/ppt/slides/slide7.xml" Id="Reba4e750b2234d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46229bf1342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26a35d120460c" /><Relationship Type="http://schemas.openxmlformats.org/officeDocument/2006/relationships/theme" Target="/ppt/slideMasters/theme/theme1.xml" Id="R02e1ad3687b44c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26a35d120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f3b995c904f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74c0493f9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53dca0d6a48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8911e5c6a41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fb48355b64a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f49e0dea246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4747b6791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TANNGEIR SVS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TANNGEIR SVS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9 474 155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4 307 095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3 357 702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1 824 090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4 466 811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SLETTVOLL GEIR SÆTHER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826 714 972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TANNGEIR SVS AS</a:t>
            </a:r>
          </a:p>
        </p:txBody>
      </p:sp>
    </p:spTree>
  </p:cSld>
  <p:clrMapOvr>
    <a:masterClrMapping xmlns:a="http://schemas.openxmlformats.org/drawingml/2006/main"/>
  </p:clrMapOvr>
</p:sld>
</file>