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2e0eb5faac44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09cc8fb07e43eb"/>
  </p:sldMasterIdLst>
  <p:sldIdLst>
    <p:sldId xmlns:r="http://schemas.openxmlformats.org/officeDocument/2006/relationships" id="256" r:id="R5d84a1d9ff2c4557"/>
    <p:sldId xmlns:r="http://schemas.openxmlformats.org/officeDocument/2006/relationships" id="257" r:id="R2357a95033aa44b7"/>
    <p:sldId xmlns:r="http://schemas.openxmlformats.org/officeDocument/2006/relationships" id="258" r:id="Ra5dead22f1b24702"/>
    <p:sldId xmlns:r="http://schemas.openxmlformats.org/officeDocument/2006/relationships" id="259" r:id="Rc022307b94f54f44"/>
    <p:sldId xmlns:r="http://schemas.openxmlformats.org/officeDocument/2006/relationships" id="260" r:id="R0ac96ff50ac641b0"/>
    <p:sldId xmlns:r="http://schemas.openxmlformats.org/officeDocument/2006/relationships" id="261" r:id="R99ade6529fe843ba"/>
    <p:sldId xmlns:r="http://schemas.openxmlformats.org/officeDocument/2006/relationships" id="262" r:id="R5931c784a7674e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9cc8fb07e43eb" /><Relationship Type="http://schemas.openxmlformats.org/officeDocument/2006/relationships/slide" Target="/ppt/slides/slide1.xml" Id="R5d84a1d9ff2c4557" /><Relationship Type="http://schemas.openxmlformats.org/officeDocument/2006/relationships/slide" Target="/ppt/slides/slide2.xml" Id="R2357a95033aa44b7" /><Relationship Type="http://schemas.openxmlformats.org/officeDocument/2006/relationships/slide" Target="/ppt/slides/slide3.xml" Id="Ra5dead22f1b24702" /><Relationship Type="http://schemas.openxmlformats.org/officeDocument/2006/relationships/slide" Target="/ppt/slides/slide4.xml" Id="Rc022307b94f54f44" /><Relationship Type="http://schemas.openxmlformats.org/officeDocument/2006/relationships/slide" Target="/ppt/slides/slide5.xml" Id="R0ac96ff50ac641b0" /><Relationship Type="http://schemas.openxmlformats.org/officeDocument/2006/relationships/slide" Target="/ppt/slides/slide6.xml" Id="R99ade6529fe843ba" /><Relationship Type="http://schemas.openxmlformats.org/officeDocument/2006/relationships/slide" Target="/ppt/slides/slide7.xml" Id="R5931c784a7674e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875de876444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533f35e97426e" /><Relationship Type="http://schemas.openxmlformats.org/officeDocument/2006/relationships/theme" Target="/ppt/slideMasters/theme/theme1.xml" Id="Ra26c69cc9b6c45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6533f35e9742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66c86930f4d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b4443f4c844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611e6f6cb4a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eef039b1441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5e6cf5a064c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e297628da4c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b8280e1cf48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STRØNEGYLTA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STRØNEGYLTA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STRØNEGYLTA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STRØNEGYLTA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STRØNEGYLTA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STRØNEGYLTA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STRØNEGYLTA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STRØNEN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STRØNEGYLTA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826 707 682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STRØNEGYLTA AS</a:t>
            </a:r>
          </a:p>
        </p:txBody>
      </p:sp>
    </p:spTree>
  </p:cSld>
  <p:clrMapOvr>
    <a:masterClrMapping xmlns:a="http://schemas.openxmlformats.org/drawingml/2006/main"/>
  </p:clrMapOvr>
</p:sld>
</file>