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0ee4b5e9104e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177a13c44c4afc"/>
  </p:sldMasterIdLst>
  <p:sldIdLst>
    <p:sldId xmlns:r="http://schemas.openxmlformats.org/officeDocument/2006/relationships" id="256" r:id="R1b76f4b54c564fdf"/>
    <p:sldId xmlns:r="http://schemas.openxmlformats.org/officeDocument/2006/relationships" id="257" r:id="R1ff8ff37b2154883"/>
    <p:sldId xmlns:r="http://schemas.openxmlformats.org/officeDocument/2006/relationships" id="258" r:id="Rbe79a479505d4985"/>
    <p:sldId xmlns:r="http://schemas.openxmlformats.org/officeDocument/2006/relationships" id="259" r:id="R34ec41f845934586"/>
    <p:sldId xmlns:r="http://schemas.openxmlformats.org/officeDocument/2006/relationships" id="260" r:id="Rf7d0d0648e5f4ed5"/>
    <p:sldId xmlns:r="http://schemas.openxmlformats.org/officeDocument/2006/relationships" id="261" r:id="R69d5e0097d444af6"/>
    <p:sldId xmlns:r="http://schemas.openxmlformats.org/officeDocument/2006/relationships" id="262" r:id="R100c452ce9cf47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77a13c44c4afc" /><Relationship Type="http://schemas.openxmlformats.org/officeDocument/2006/relationships/slide" Target="/ppt/slides/slide1.xml" Id="R1b76f4b54c564fdf" /><Relationship Type="http://schemas.openxmlformats.org/officeDocument/2006/relationships/slide" Target="/ppt/slides/slide2.xml" Id="R1ff8ff37b2154883" /><Relationship Type="http://schemas.openxmlformats.org/officeDocument/2006/relationships/slide" Target="/ppt/slides/slide3.xml" Id="Rbe79a479505d4985" /><Relationship Type="http://schemas.openxmlformats.org/officeDocument/2006/relationships/slide" Target="/ppt/slides/slide4.xml" Id="R34ec41f845934586" /><Relationship Type="http://schemas.openxmlformats.org/officeDocument/2006/relationships/slide" Target="/ppt/slides/slide5.xml" Id="Rf7d0d0648e5f4ed5" /><Relationship Type="http://schemas.openxmlformats.org/officeDocument/2006/relationships/slide" Target="/ppt/slides/slide6.xml" Id="R69d5e0097d444af6" /><Relationship Type="http://schemas.openxmlformats.org/officeDocument/2006/relationships/slide" Target="/ppt/slides/slide7.xml" Id="R100c452ce9cf47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32dc8b28344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f20bcab014cad" /><Relationship Type="http://schemas.openxmlformats.org/officeDocument/2006/relationships/theme" Target="/ppt/slideMasters/theme/theme1.xml" Id="R1e43fe08c80448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df20bcab014c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bf5f8525640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0f3ecb6ef44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6940d13c049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7720f39b84e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c6a514ebd4a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ce677c91e42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53a4539194e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KRIKA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1 305 096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989 583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508 596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8 474 696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MAGNE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Jakobsens veg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826 696 192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KRIKA AS</a:t>
            </a:r>
          </a:p>
        </p:txBody>
      </p:sp>
    </p:spTree>
  </p:cSld>
  <p:clrMapOvr>
    <a:masterClrMapping xmlns:a="http://schemas.openxmlformats.org/drawingml/2006/main"/>
  </p:clrMapOvr>
</p:sld>
</file>