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0a601b38c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a883d4b314812"/>
  </p:sldMasterIdLst>
  <p:sldIdLst>
    <p:sldId xmlns:r="http://schemas.openxmlformats.org/officeDocument/2006/relationships" id="256" r:id="Rb7eff6047de24dae"/>
    <p:sldId xmlns:r="http://schemas.openxmlformats.org/officeDocument/2006/relationships" id="257" r:id="Rea56491c61a14a40"/>
    <p:sldId xmlns:r="http://schemas.openxmlformats.org/officeDocument/2006/relationships" id="258" r:id="R3abcae25913945dd"/>
    <p:sldId xmlns:r="http://schemas.openxmlformats.org/officeDocument/2006/relationships" id="259" r:id="Rd4ef54aa954142b8"/>
    <p:sldId xmlns:r="http://schemas.openxmlformats.org/officeDocument/2006/relationships" id="260" r:id="R388997f274784153"/>
    <p:sldId xmlns:r="http://schemas.openxmlformats.org/officeDocument/2006/relationships" id="261" r:id="Ra4571281af4f4ba4"/>
    <p:sldId xmlns:r="http://schemas.openxmlformats.org/officeDocument/2006/relationships" id="262" r:id="R3b8df31712584e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a883d4b314812" /><Relationship Type="http://schemas.openxmlformats.org/officeDocument/2006/relationships/slide" Target="/ppt/slides/slide1.xml" Id="Rb7eff6047de24dae" /><Relationship Type="http://schemas.openxmlformats.org/officeDocument/2006/relationships/slide" Target="/ppt/slides/slide2.xml" Id="Rea56491c61a14a40" /><Relationship Type="http://schemas.openxmlformats.org/officeDocument/2006/relationships/slide" Target="/ppt/slides/slide3.xml" Id="R3abcae25913945dd" /><Relationship Type="http://schemas.openxmlformats.org/officeDocument/2006/relationships/slide" Target="/ppt/slides/slide4.xml" Id="Rd4ef54aa954142b8" /><Relationship Type="http://schemas.openxmlformats.org/officeDocument/2006/relationships/slide" Target="/ppt/slides/slide5.xml" Id="R388997f274784153" /><Relationship Type="http://schemas.openxmlformats.org/officeDocument/2006/relationships/slide" Target="/ppt/slides/slide6.xml" Id="Ra4571281af4f4ba4" /><Relationship Type="http://schemas.openxmlformats.org/officeDocument/2006/relationships/slide" Target="/ppt/slides/slide7.xml" Id="R3b8df31712584e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4d3826812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3772ee19441cd" /><Relationship Type="http://schemas.openxmlformats.org/officeDocument/2006/relationships/theme" Target="/ppt/slideMasters/theme/theme1.xml" Id="R1ab230fd31e0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3772ee194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380a0878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743d68344e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e21726dd46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b2e652f0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fdbbe45c9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aeb94dbb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51726bed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FINØK HENNING HEIMTUN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FINØK HENNING HEIMTUN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HØGMOEN RIKKE HAVIKHAGEN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MINLILLEHOBBY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 MARTINE FINSRUD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Heimtun Regnskap &amp; Rådgivning A, 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