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d96da844f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849ffdba047c4"/>
  </p:sldMasterIdLst>
  <p:sldIdLst>
    <p:sldId xmlns:r="http://schemas.openxmlformats.org/officeDocument/2006/relationships" id="256" r:id="R3d16ce419e1c4652"/>
    <p:sldId xmlns:r="http://schemas.openxmlformats.org/officeDocument/2006/relationships" id="257" r:id="R4484e51abc724acf"/>
    <p:sldId xmlns:r="http://schemas.openxmlformats.org/officeDocument/2006/relationships" id="258" r:id="R35add567a30e4db7"/>
    <p:sldId xmlns:r="http://schemas.openxmlformats.org/officeDocument/2006/relationships" id="259" r:id="Rce87a47093144f0a"/>
    <p:sldId xmlns:r="http://schemas.openxmlformats.org/officeDocument/2006/relationships" id="260" r:id="R5c30d3a1dff14398"/>
    <p:sldId xmlns:r="http://schemas.openxmlformats.org/officeDocument/2006/relationships" id="261" r:id="Rc00ae25e906c429a"/>
    <p:sldId xmlns:r="http://schemas.openxmlformats.org/officeDocument/2006/relationships" id="262" r:id="R6f1ae2d6a5b2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849ffdba047c4" /><Relationship Type="http://schemas.openxmlformats.org/officeDocument/2006/relationships/slide" Target="/ppt/slides/slide1.xml" Id="R3d16ce419e1c4652" /><Relationship Type="http://schemas.openxmlformats.org/officeDocument/2006/relationships/slide" Target="/ppt/slides/slide2.xml" Id="R4484e51abc724acf" /><Relationship Type="http://schemas.openxmlformats.org/officeDocument/2006/relationships/slide" Target="/ppt/slides/slide3.xml" Id="R35add567a30e4db7" /><Relationship Type="http://schemas.openxmlformats.org/officeDocument/2006/relationships/slide" Target="/ppt/slides/slide4.xml" Id="Rce87a47093144f0a" /><Relationship Type="http://schemas.openxmlformats.org/officeDocument/2006/relationships/slide" Target="/ppt/slides/slide5.xml" Id="R5c30d3a1dff14398" /><Relationship Type="http://schemas.openxmlformats.org/officeDocument/2006/relationships/slide" Target="/ppt/slides/slide6.xml" Id="Rc00ae25e906c429a" /><Relationship Type="http://schemas.openxmlformats.org/officeDocument/2006/relationships/slide" Target="/ppt/slides/slide7.xml" Id="R6f1ae2d6a5b2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e77ca1b61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ae18c132a4f79" /><Relationship Type="http://schemas.openxmlformats.org/officeDocument/2006/relationships/theme" Target="/ppt/slideMasters/theme/theme1.xml" Id="R13e6a3f47d61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ae18c132a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b307674f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e6fbd7a5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9dca41fe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b7a04849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a91dff0804f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406a0fd94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27f198253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BØLEVEIEN FARVEHANDEL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BØLEVEIEN FARVEHANDEL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WATTENBERG SØLVI INGEBORG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 ASBJØRN  –  36,6 %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ASDAHL ANITA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BYGGSTØYL HELENA LOUISA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826 664 142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BØLEVEIEN FARVEHANDEL AS</a:t>
            </a:r>
          </a:p>
        </p:txBody>
      </p:sp>
    </p:spTree>
  </p:cSld>
  <p:clrMapOvr>
    <a:masterClrMapping xmlns:a="http://schemas.openxmlformats.org/drawingml/2006/main"/>
  </p:clrMapOvr>
</p:sld>
</file>