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4e621f473a46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0ba1311a784dcd"/>
  </p:sldMasterIdLst>
  <p:sldIdLst>
    <p:sldId xmlns:r="http://schemas.openxmlformats.org/officeDocument/2006/relationships" id="256" r:id="R812f575a7cc3416f"/>
    <p:sldId xmlns:r="http://schemas.openxmlformats.org/officeDocument/2006/relationships" id="257" r:id="Rbf3e268d920d406a"/>
    <p:sldId xmlns:r="http://schemas.openxmlformats.org/officeDocument/2006/relationships" id="258" r:id="Rab8abc236c994ab9"/>
    <p:sldId xmlns:r="http://schemas.openxmlformats.org/officeDocument/2006/relationships" id="259" r:id="R81f94b422052485a"/>
    <p:sldId xmlns:r="http://schemas.openxmlformats.org/officeDocument/2006/relationships" id="260" r:id="R2f16156c63004462"/>
    <p:sldId xmlns:r="http://schemas.openxmlformats.org/officeDocument/2006/relationships" id="261" r:id="R5498d42f8e684802"/>
    <p:sldId xmlns:r="http://schemas.openxmlformats.org/officeDocument/2006/relationships" id="262" r:id="R5e9b748f60d94d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0ba1311a784dcd" /><Relationship Type="http://schemas.openxmlformats.org/officeDocument/2006/relationships/slide" Target="/ppt/slides/slide1.xml" Id="R812f575a7cc3416f" /><Relationship Type="http://schemas.openxmlformats.org/officeDocument/2006/relationships/slide" Target="/ppt/slides/slide2.xml" Id="Rbf3e268d920d406a" /><Relationship Type="http://schemas.openxmlformats.org/officeDocument/2006/relationships/slide" Target="/ppt/slides/slide3.xml" Id="Rab8abc236c994ab9" /><Relationship Type="http://schemas.openxmlformats.org/officeDocument/2006/relationships/slide" Target="/ppt/slides/slide4.xml" Id="R81f94b422052485a" /><Relationship Type="http://schemas.openxmlformats.org/officeDocument/2006/relationships/slide" Target="/ppt/slides/slide5.xml" Id="R2f16156c63004462" /><Relationship Type="http://schemas.openxmlformats.org/officeDocument/2006/relationships/slide" Target="/ppt/slides/slide6.xml" Id="R5498d42f8e684802" /><Relationship Type="http://schemas.openxmlformats.org/officeDocument/2006/relationships/slide" Target="/ppt/slides/slide7.xml" Id="R5e9b748f60d94d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7dd9bfba174b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e717c9cfbb43a9" /><Relationship Type="http://schemas.openxmlformats.org/officeDocument/2006/relationships/theme" Target="/ppt/slideMasters/theme/theme1.xml" Id="R191f0549e8374f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e717c9cfbb43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4da9d3fb5a4f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75e0d2738449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0dd1b2a0ba46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d7a5c4f4934a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be36d5db9d49f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322d8494cf435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48b21cb58f45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PELLE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PELLE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PELLE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PELLE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PELLE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PELLE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−1 335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−1 332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138 700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PELLE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 KENNETH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PELLE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 Auberts vei 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0751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826 645 792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PELLE HOLDING AS</a:t>
            </a:r>
          </a:p>
        </p:txBody>
      </p:sp>
    </p:spTree>
  </p:cSld>
  <p:clrMapOvr>
    <a:masterClrMapping xmlns:a="http://schemas.openxmlformats.org/drawingml/2006/main"/>
  </p:clrMapOvr>
</p:sld>
</file>