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839e2ce09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ffdaa5be9448f"/>
  </p:sldMasterIdLst>
  <p:sldIdLst>
    <p:sldId xmlns:r="http://schemas.openxmlformats.org/officeDocument/2006/relationships" id="256" r:id="R64d86325a7e345ba"/>
    <p:sldId xmlns:r="http://schemas.openxmlformats.org/officeDocument/2006/relationships" id="257" r:id="R4a464f22d8cf4e1a"/>
    <p:sldId xmlns:r="http://schemas.openxmlformats.org/officeDocument/2006/relationships" id="258" r:id="Re49b1f60908b4c40"/>
    <p:sldId xmlns:r="http://schemas.openxmlformats.org/officeDocument/2006/relationships" id="259" r:id="R1163c194c010487e"/>
    <p:sldId xmlns:r="http://schemas.openxmlformats.org/officeDocument/2006/relationships" id="260" r:id="Rbc716328e85f4987"/>
    <p:sldId xmlns:r="http://schemas.openxmlformats.org/officeDocument/2006/relationships" id="261" r:id="R691e8f6d67104704"/>
    <p:sldId xmlns:r="http://schemas.openxmlformats.org/officeDocument/2006/relationships" id="262" r:id="Rd38c70d26e5c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ffdaa5be9448f" /><Relationship Type="http://schemas.openxmlformats.org/officeDocument/2006/relationships/slide" Target="/ppt/slides/slide1.xml" Id="R64d86325a7e345ba" /><Relationship Type="http://schemas.openxmlformats.org/officeDocument/2006/relationships/slide" Target="/ppt/slides/slide2.xml" Id="R4a464f22d8cf4e1a" /><Relationship Type="http://schemas.openxmlformats.org/officeDocument/2006/relationships/slide" Target="/ppt/slides/slide3.xml" Id="Re49b1f60908b4c40" /><Relationship Type="http://schemas.openxmlformats.org/officeDocument/2006/relationships/slide" Target="/ppt/slides/slide4.xml" Id="R1163c194c010487e" /><Relationship Type="http://schemas.openxmlformats.org/officeDocument/2006/relationships/slide" Target="/ppt/slides/slide5.xml" Id="Rbc716328e85f4987" /><Relationship Type="http://schemas.openxmlformats.org/officeDocument/2006/relationships/slide" Target="/ppt/slides/slide6.xml" Id="R691e8f6d67104704" /><Relationship Type="http://schemas.openxmlformats.org/officeDocument/2006/relationships/slide" Target="/ppt/slides/slide7.xml" Id="Rd38c70d26e5c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0b0aac436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dc4a5766c44b9" /><Relationship Type="http://schemas.openxmlformats.org/officeDocument/2006/relationships/theme" Target="/ppt/slideMasters/theme/theme1.xml" Id="Rcb56f0d1cc94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dc4a5766c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df3a12f484e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4e6b243d5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22eb655df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d48cceabd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74343de34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a05a40104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7317547c1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SEETEE WARPGATE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SEETEE WARPGATE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−4 821 124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−8 693 823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−5 591 507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39 382 757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SEETEE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826 629 142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SEETEE WARPGATE AS</a:t>
            </a:r>
          </a:p>
        </p:txBody>
      </p:sp>
    </p:spTree>
  </p:cSld>
  <p:clrMapOvr>
    <a:masterClrMapping xmlns:a="http://schemas.openxmlformats.org/drawingml/2006/main"/>
  </p:clrMapOvr>
</p:sld>
</file>