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02f19a1d5e42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49215de5e84976"/>
  </p:sldMasterIdLst>
  <p:sldIdLst>
    <p:sldId xmlns:r="http://schemas.openxmlformats.org/officeDocument/2006/relationships" id="256" r:id="R57ea38d6f96a4f21"/>
    <p:sldId xmlns:r="http://schemas.openxmlformats.org/officeDocument/2006/relationships" id="257" r:id="R74443134c3fe4d0d"/>
    <p:sldId xmlns:r="http://schemas.openxmlformats.org/officeDocument/2006/relationships" id="258" r:id="Rc60101f85d9e481c"/>
    <p:sldId xmlns:r="http://schemas.openxmlformats.org/officeDocument/2006/relationships" id="259" r:id="R0161f32b5ee24d29"/>
    <p:sldId xmlns:r="http://schemas.openxmlformats.org/officeDocument/2006/relationships" id="260" r:id="R7753d2aed5644177"/>
    <p:sldId xmlns:r="http://schemas.openxmlformats.org/officeDocument/2006/relationships" id="261" r:id="Raae594bfb8fb4bff"/>
    <p:sldId xmlns:r="http://schemas.openxmlformats.org/officeDocument/2006/relationships" id="262" r:id="R420292273e2d46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9215de5e84976" /><Relationship Type="http://schemas.openxmlformats.org/officeDocument/2006/relationships/slide" Target="/ppt/slides/slide1.xml" Id="R57ea38d6f96a4f21" /><Relationship Type="http://schemas.openxmlformats.org/officeDocument/2006/relationships/slide" Target="/ppt/slides/slide2.xml" Id="R74443134c3fe4d0d" /><Relationship Type="http://schemas.openxmlformats.org/officeDocument/2006/relationships/slide" Target="/ppt/slides/slide3.xml" Id="Rc60101f85d9e481c" /><Relationship Type="http://schemas.openxmlformats.org/officeDocument/2006/relationships/slide" Target="/ppt/slides/slide4.xml" Id="R0161f32b5ee24d29" /><Relationship Type="http://schemas.openxmlformats.org/officeDocument/2006/relationships/slide" Target="/ppt/slides/slide5.xml" Id="R7753d2aed5644177" /><Relationship Type="http://schemas.openxmlformats.org/officeDocument/2006/relationships/slide" Target="/ppt/slides/slide6.xml" Id="Raae594bfb8fb4bff" /><Relationship Type="http://schemas.openxmlformats.org/officeDocument/2006/relationships/slide" Target="/ppt/slides/slide7.xml" Id="R420292273e2d46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734248a75a4c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dbfd158e24745" /><Relationship Type="http://schemas.openxmlformats.org/officeDocument/2006/relationships/theme" Target="/ppt/slideMasters/theme/theme1.xml" Id="R907dd19b452549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dbfd158e247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93407d4dd4a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719f38faa44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027f7c20241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1e6d5d8804e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e661bc90b48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662e0b6a246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1b1ad2a3443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LØGE 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LØGE 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LØGE R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LØGE 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LØGE 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LØGE 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1 146 123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1 212 367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LØGE 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LØGE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LØGE 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Røsslyngvegen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826 584 602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LØGE R AS</a:t>
            </a:r>
          </a:p>
        </p:txBody>
      </p:sp>
    </p:spTree>
  </p:cSld>
  <p:clrMapOvr>
    <a:masterClrMapping xmlns:a="http://schemas.openxmlformats.org/drawingml/2006/main"/>
  </p:clrMapOvr>
</p:sld>
</file>