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b2241b759e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3c9e65a514a53"/>
  </p:sldMasterIdLst>
  <p:sldIdLst>
    <p:sldId xmlns:r="http://schemas.openxmlformats.org/officeDocument/2006/relationships" id="256" r:id="Rca1663c1f98946e4"/>
    <p:sldId xmlns:r="http://schemas.openxmlformats.org/officeDocument/2006/relationships" id="257" r:id="R924d0e35f57a49e5"/>
    <p:sldId xmlns:r="http://schemas.openxmlformats.org/officeDocument/2006/relationships" id="258" r:id="R8e2b77137aea40c5"/>
    <p:sldId xmlns:r="http://schemas.openxmlformats.org/officeDocument/2006/relationships" id="259" r:id="Rd4f12c52278f4921"/>
    <p:sldId xmlns:r="http://schemas.openxmlformats.org/officeDocument/2006/relationships" id="260" r:id="R7f5e245830944c3a"/>
    <p:sldId xmlns:r="http://schemas.openxmlformats.org/officeDocument/2006/relationships" id="261" r:id="R636c3379221c4cb2"/>
    <p:sldId xmlns:r="http://schemas.openxmlformats.org/officeDocument/2006/relationships" id="262" r:id="Rc27d097f20dd45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3c9e65a514a53" /><Relationship Type="http://schemas.openxmlformats.org/officeDocument/2006/relationships/slide" Target="/ppt/slides/slide1.xml" Id="Rca1663c1f98946e4" /><Relationship Type="http://schemas.openxmlformats.org/officeDocument/2006/relationships/slide" Target="/ppt/slides/slide2.xml" Id="R924d0e35f57a49e5" /><Relationship Type="http://schemas.openxmlformats.org/officeDocument/2006/relationships/slide" Target="/ppt/slides/slide3.xml" Id="R8e2b77137aea40c5" /><Relationship Type="http://schemas.openxmlformats.org/officeDocument/2006/relationships/slide" Target="/ppt/slides/slide4.xml" Id="Rd4f12c52278f4921" /><Relationship Type="http://schemas.openxmlformats.org/officeDocument/2006/relationships/slide" Target="/ppt/slides/slide5.xml" Id="R7f5e245830944c3a" /><Relationship Type="http://schemas.openxmlformats.org/officeDocument/2006/relationships/slide" Target="/ppt/slides/slide6.xml" Id="R636c3379221c4cb2" /><Relationship Type="http://schemas.openxmlformats.org/officeDocument/2006/relationships/slide" Target="/ppt/slides/slide7.xml" Id="Rc27d097f20dd45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7ba11c845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b723a3afd4e81" /><Relationship Type="http://schemas.openxmlformats.org/officeDocument/2006/relationships/theme" Target="/ppt/slideMasters/theme/theme1.xml" Id="R8dfb6cc37c1e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5b723a3afd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fd6f03e06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1beba796a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59cc573646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e91d74d5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97c880d95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c3e9690874c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19fd538414b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VASSET TEKSTIL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VASSET TEKSTIL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−604 054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VASSET INGUNN RAGNI VOLLE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826 544 252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VASSET TEKSTIL AS</a:t>
            </a:r>
          </a:p>
        </p:txBody>
      </p:sp>
    </p:spTree>
  </p:cSld>
  <p:clrMapOvr>
    <a:masterClrMapping xmlns:a="http://schemas.openxmlformats.org/drawingml/2006/main"/>
  </p:clrMapOvr>
</p:sld>
</file>