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bdb096d26b42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1c594d547747e8"/>
  </p:sldMasterIdLst>
  <p:sldIdLst>
    <p:sldId xmlns:r="http://schemas.openxmlformats.org/officeDocument/2006/relationships" id="256" r:id="R0e35eb6934bf4852"/>
    <p:sldId xmlns:r="http://schemas.openxmlformats.org/officeDocument/2006/relationships" id="257" r:id="R6613b5361beb4ca8"/>
    <p:sldId xmlns:r="http://schemas.openxmlformats.org/officeDocument/2006/relationships" id="258" r:id="Rcc67046018534cca"/>
    <p:sldId xmlns:r="http://schemas.openxmlformats.org/officeDocument/2006/relationships" id="259" r:id="R02a4c106c1ee4b5e"/>
    <p:sldId xmlns:r="http://schemas.openxmlformats.org/officeDocument/2006/relationships" id="260" r:id="R73fdd66ac8314bf8"/>
    <p:sldId xmlns:r="http://schemas.openxmlformats.org/officeDocument/2006/relationships" id="261" r:id="Rdb570c65b226434c"/>
    <p:sldId xmlns:r="http://schemas.openxmlformats.org/officeDocument/2006/relationships" id="262" r:id="R1fc7331838e74b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1c594d547747e8" /><Relationship Type="http://schemas.openxmlformats.org/officeDocument/2006/relationships/slide" Target="/ppt/slides/slide1.xml" Id="R0e35eb6934bf4852" /><Relationship Type="http://schemas.openxmlformats.org/officeDocument/2006/relationships/slide" Target="/ppt/slides/slide2.xml" Id="R6613b5361beb4ca8" /><Relationship Type="http://schemas.openxmlformats.org/officeDocument/2006/relationships/slide" Target="/ppt/slides/slide3.xml" Id="Rcc67046018534cca" /><Relationship Type="http://schemas.openxmlformats.org/officeDocument/2006/relationships/slide" Target="/ppt/slides/slide4.xml" Id="R02a4c106c1ee4b5e" /><Relationship Type="http://schemas.openxmlformats.org/officeDocument/2006/relationships/slide" Target="/ppt/slides/slide5.xml" Id="R73fdd66ac8314bf8" /><Relationship Type="http://schemas.openxmlformats.org/officeDocument/2006/relationships/slide" Target="/ppt/slides/slide6.xml" Id="Rdb570c65b226434c" /><Relationship Type="http://schemas.openxmlformats.org/officeDocument/2006/relationships/slide" Target="/ppt/slides/slide7.xml" Id="R1fc7331838e74b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faaa39c38a40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899a87343d4fb8" /><Relationship Type="http://schemas.openxmlformats.org/officeDocument/2006/relationships/theme" Target="/ppt/slideMasters/theme/theme1.xml" Id="Re910a05544d644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899a87343d4f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b03ba11db4d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89ffbe40e4d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bd36a53a0541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5e18a03124a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383db754ea48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e739214fb4e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ff4c154b7f47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BILFORVALTNING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BILFORVALTNING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BILFORVALTNING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BILFORVALTNING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BILFORVALTNING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BILFORVALTNING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8 937 449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2 616 400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1 026 847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1 312 361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22 386 581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BILFORVALTNING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ALEXANDER SOLBERG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 SANDBOE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ØIVIND BAKKEN 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BILFORVALTNING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Pottemakerveien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826 525 622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BILFORVALTNING AS</a:t>
            </a:r>
          </a:p>
        </p:txBody>
      </p:sp>
    </p:spTree>
  </p:cSld>
  <p:clrMapOvr>
    <a:masterClrMapping xmlns:a="http://schemas.openxmlformats.org/drawingml/2006/main"/>
  </p:clrMapOvr>
</p:sld>
</file>