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c417c042240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58d3396b140e6"/>
  </p:sldMasterIdLst>
  <p:sldIdLst>
    <p:sldId xmlns:r="http://schemas.openxmlformats.org/officeDocument/2006/relationships" id="256" r:id="Rbbee745b1c044f61"/>
    <p:sldId xmlns:r="http://schemas.openxmlformats.org/officeDocument/2006/relationships" id="257" r:id="R4617cd71bd1e46f4"/>
    <p:sldId xmlns:r="http://schemas.openxmlformats.org/officeDocument/2006/relationships" id="258" r:id="Ra1d9fb5b9beb446b"/>
    <p:sldId xmlns:r="http://schemas.openxmlformats.org/officeDocument/2006/relationships" id="259" r:id="R7561cda4d78348c0"/>
    <p:sldId xmlns:r="http://schemas.openxmlformats.org/officeDocument/2006/relationships" id="260" r:id="R12336dcbd9af4ea4"/>
    <p:sldId xmlns:r="http://schemas.openxmlformats.org/officeDocument/2006/relationships" id="261" r:id="Rb053f3d1952d4c75"/>
    <p:sldId xmlns:r="http://schemas.openxmlformats.org/officeDocument/2006/relationships" id="262" r:id="R717f4c078d594f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58d3396b140e6" /><Relationship Type="http://schemas.openxmlformats.org/officeDocument/2006/relationships/slide" Target="/ppt/slides/slide1.xml" Id="Rbbee745b1c044f61" /><Relationship Type="http://schemas.openxmlformats.org/officeDocument/2006/relationships/slide" Target="/ppt/slides/slide2.xml" Id="R4617cd71bd1e46f4" /><Relationship Type="http://schemas.openxmlformats.org/officeDocument/2006/relationships/slide" Target="/ppt/slides/slide3.xml" Id="Ra1d9fb5b9beb446b" /><Relationship Type="http://schemas.openxmlformats.org/officeDocument/2006/relationships/slide" Target="/ppt/slides/slide4.xml" Id="R7561cda4d78348c0" /><Relationship Type="http://schemas.openxmlformats.org/officeDocument/2006/relationships/slide" Target="/ppt/slides/slide5.xml" Id="R12336dcbd9af4ea4" /><Relationship Type="http://schemas.openxmlformats.org/officeDocument/2006/relationships/slide" Target="/ppt/slides/slide6.xml" Id="Rb053f3d1952d4c75" /><Relationship Type="http://schemas.openxmlformats.org/officeDocument/2006/relationships/slide" Target="/ppt/slides/slide7.xml" Id="R717f4c078d594f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9d638749c4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660f9fcf4b5e" /><Relationship Type="http://schemas.openxmlformats.org/officeDocument/2006/relationships/theme" Target="/ppt/slideMasters/theme/theme1.xml" Id="R8d31482cf74343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86660f9fcf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8dccd8a97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b6070bd02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0f4120c84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24aaa6e4643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27146a2be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cc6100d9d4b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d10c22e942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BOMA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BOMA ENTREPRENØR AS ble etablert [år] og holder til i Jaren.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29 773 779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1 231 135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1 085 918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8 277 422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Røysumslinna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2770 Jaren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826 504 102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BOMA ENTREPRENØR AS</a:t>
            </a:r>
          </a:p>
        </p:txBody>
      </p:sp>
    </p:spTree>
  </p:cSld>
  <p:clrMapOvr>
    <a:masterClrMapping xmlns:a="http://schemas.openxmlformats.org/drawingml/2006/main"/>
  </p:clrMapOvr>
</p:sld>
</file>