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9d48592a6e4e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b15937cded44d5"/>
  </p:sldMasterIdLst>
  <p:sldIdLst>
    <p:sldId xmlns:r="http://schemas.openxmlformats.org/officeDocument/2006/relationships" id="256" r:id="R7b2b443a9a6d475a"/>
    <p:sldId xmlns:r="http://schemas.openxmlformats.org/officeDocument/2006/relationships" id="257" r:id="Rc4ab53edaaf24c44"/>
    <p:sldId xmlns:r="http://schemas.openxmlformats.org/officeDocument/2006/relationships" id="258" r:id="Rd8aaaa7b899e44b5"/>
    <p:sldId xmlns:r="http://schemas.openxmlformats.org/officeDocument/2006/relationships" id="259" r:id="Ra0e3b65e873a4745"/>
    <p:sldId xmlns:r="http://schemas.openxmlformats.org/officeDocument/2006/relationships" id="260" r:id="R5f643ae725414299"/>
    <p:sldId xmlns:r="http://schemas.openxmlformats.org/officeDocument/2006/relationships" id="261" r:id="R7725a412b2f44747"/>
    <p:sldId xmlns:r="http://schemas.openxmlformats.org/officeDocument/2006/relationships" id="262" r:id="R77a5a3b3818e41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15937cded44d5" /><Relationship Type="http://schemas.openxmlformats.org/officeDocument/2006/relationships/slide" Target="/ppt/slides/slide1.xml" Id="R7b2b443a9a6d475a" /><Relationship Type="http://schemas.openxmlformats.org/officeDocument/2006/relationships/slide" Target="/ppt/slides/slide2.xml" Id="Rc4ab53edaaf24c44" /><Relationship Type="http://schemas.openxmlformats.org/officeDocument/2006/relationships/slide" Target="/ppt/slides/slide3.xml" Id="Rd8aaaa7b899e44b5" /><Relationship Type="http://schemas.openxmlformats.org/officeDocument/2006/relationships/slide" Target="/ppt/slides/slide4.xml" Id="Ra0e3b65e873a4745" /><Relationship Type="http://schemas.openxmlformats.org/officeDocument/2006/relationships/slide" Target="/ppt/slides/slide5.xml" Id="R5f643ae725414299" /><Relationship Type="http://schemas.openxmlformats.org/officeDocument/2006/relationships/slide" Target="/ppt/slides/slide6.xml" Id="R7725a412b2f44747" /><Relationship Type="http://schemas.openxmlformats.org/officeDocument/2006/relationships/slide" Target="/ppt/slides/slide7.xml" Id="R77a5a3b3818e41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8afae781b440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5e5eeda5e4dc2" /><Relationship Type="http://schemas.openxmlformats.org/officeDocument/2006/relationships/theme" Target="/ppt/slideMasters/theme/theme1.xml" Id="Rbf54ea24ef344a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75e5eeda5e4d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bbfad147f4a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1192897d649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0777994754f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952e8bee84f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5ab2036dc41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f5aeb2d3745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c78a604b143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GEMINI INTROSPECT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INTROSPECT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GEMINI INTROSPECT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INTROSPECT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INTROSPECT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INTROSPECT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−559 453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INTROSPECT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MONTANARELLI FRANCESCO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INTROSPECT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826 440 392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INTROSPECT AS</a:t>
            </a:r>
          </a:p>
        </p:txBody>
      </p:sp>
    </p:spTree>
  </p:cSld>
  <p:clrMapOvr>
    <a:masterClrMapping xmlns:a="http://schemas.openxmlformats.org/drawingml/2006/main"/>
  </p:clrMapOvr>
</p:sld>
</file>