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86dbcd195cee4e2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870f2a9cd1b4887"/>
  </p:sldMasterIdLst>
  <p:sldIdLst>
    <p:sldId xmlns:r="http://schemas.openxmlformats.org/officeDocument/2006/relationships" id="256" r:id="Rb65685efea4c4ec8"/>
    <p:sldId xmlns:r="http://schemas.openxmlformats.org/officeDocument/2006/relationships" id="257" r:id="R5a30ad73bfc24a10"/>
    <p:sldId xmlns:r="http://schemas.openxmlformats.org/officeDocument/2006/relationships" id="258" r:id="R39246ef66aa54175"/>
    <p:sldId xmlns:r="http://schemas.openxmlformats.org/officeDocument/2006/relationships" id="259" r:id="Rf954387cbf1448e3"/>
    <p:sldId xmlns:r="http://schemas.openxmlformats.org/officeDocument/2006/relationships" id="260" r:id="Rb60d2ed7e2834700"/>
    <p:sldId xmlns:r="http://schemas.openxmlformats.org/officeDocument/2006/relationships" id="261" r:id="R85edafd4718341e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870f2a9cd1b4887" /><Relationship Type="http://schemas.openxmlformats.org/officeDocument/2006/relationships/slide" Target="/ppt/slides/slide1.xml" Id="Rb65685efea4c4ec8" /><Relationship Type="http://schemas.openxmlformats.org/officeDocument/2006/relationships/slide" Target="/ppt/slides/slide2.xml" Id="R5a30ad73bfc24a10" /><Relationship Type="http://schemas.openxmlformats.org/officeDocument/2006/relationships/slide" Target="/ppt/slides/slide3.xml" Id="R39246ef66aa54175" /><Relationship Type="http://schemas.openxmlformats.org/officeDocument/2006/relationships/slide" Target="/ppt/slides/slide4.xml" Id="Rf954387cbf1448e3" /><Relationship Type="http://schemas.openxmlformats.org/officeDocument/2006/relationships/slide" Target="/ppt/slides/slide5.xml" Id="Rb60d2ed7e2834700" /><Relationship Type="http://schemas.openxmlformats.org/officeDocument/2006/relationships/slide" Target="/ppt/slides/slide6.xml" Id="R85edafd4718341e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469b005f2c2432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086f15bb2e4dda" /><Relationship Type="http://schemas.openxmlformats.org/officeDocument/2006/relationships/theme" Target="/ppt/slideMasters/theme/theme1.xml" Id="R67b0f9e399cf43d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c9086f15bb2e4dd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e12ad5371654b3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4c1e799d78c493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81dfdd3b8da42f6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d5135fd374c456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a38a0f90c914449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2339c8d982483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BLU ASSET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 ASSET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BLU ASSET AS ble etablert [år] og holder til i Hundvåg.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 ASSET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 ASSET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 ASSET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MIGLIA AS  –  62,1 %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KAMPE AS  –  33,3 %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AJMKOS AS  –  3,0 %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IMSEN AS  –  1,5 %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 ASSET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Vågen 28B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4085 Hundvåg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826 334 002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BLU ASSET AS</a:t>
            </a:r>
          </a:p>
        </p:txBody>
      </p:sp>
    </p:spTree>
  </p:cSld>
  <p:clrMapOvr>
    <a:masterClrMapping xmlns:a="http://schemas.openxmlformats.org/drawingml/2006/main"/>
  </p:clrMapOvr>
</p:sld>
</file>