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de17d879540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e28bc87abc499d"/>
  </p:sldMasterIdLst>
  <p:sldIdLst>
    <p:sldId xmlns:r="http://schemas.openxmlformats.org/officeDocument/2006/relationships" id="256" r:id="R16da52c7032d454b"/>
    <p:sldId xmlns:r="http://schemas.openxmlformats.org/officeDocument/2006/relationships" id="257" r:id="R89bc843d1e2f4db7"/>
    <p:sldId xmlns:r="http://schemas.openxmlformats.org/officeDocument/2006/relationships" id="258" r:id="R0de9819b141749e5"/>
    <p:sldId xmlns:r="http://schemas.openxmlformats.org/officeDocument/2006/relationships" id="259" r:id="Rdd82a8244a6d4ff1"/>
    <p:sldId xmlns:r="http://schemas.openxmlformats.org/officeDocument/2006/relationships" id="260" r:id="Rc4399dfbccfc4f59"/>
    <p:sldId xmlns:r="http://schemas.openxmlformats.org/officeDocument/2006/relationships" id="261" r:id="Rf307cba3f4f74d0a"/>
    <p:sldId xmlns:r="http://schemas.openxmlformats.org/officeDocument/2006/relationships" id="262" r:id="R3079dd6ac258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28bc87abc499d" /><Relationship Type="http://schemas.openxmlformats.org/officeDocument/2006/relationships/slide" Target="/ppt/slides/slide1.xml" Id="R16da52c7032d454b" /><Relationship Type="http://schemas.openxmlformats.org/officeDocument/2006/relationships/slide" Target="/ppt/slides/slide2.xml" Id="R89bc843d1e2f4db7" /><Relationship Type="http://schemas.openxmlformats.org/officeDocument/2006/relationships/slide" Target="/ppt/slides/slide3.xml" Id="R0de9819b141749e5" /><Relationship Type="http://schemas.openxmlformats.org/officeDocument/2006/relationships/slide" Target="/ppt/slides/slide4.xml" Id="Rdd82a8244a6d4ff1" /><Relationship Type="http://schemas.openxmlformats.org/officeDocument/2006/relationships/slide" Target="/ppt/slides/slide5.xml" Id="Rc4399dfbccfc4f59" /><Relationship Type="http://schemas.openxmlformats.org/officeDocument/2006/relationships/slide" Target="/ppt/slides/slide6.xml" Id="Rf307cba3f4f74d0a" /><Relationship Type="http://schemas.openxmlformats.org/officeDocument/2006/relationships/slide" Target="/ppt/slides/slide7.xml" Id="R3079dd6ac258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7ce816ba144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18d3609094f70" /><Relationship Type="http://schemas.openxmlformats.org/officeDocument/2006/relationships/theme" Target="/ppt/slideMasters/theme/theme1.xml" Id="R30b38f9fc29241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d18d360909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66add38847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ab31bbb3c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76bce8c84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78b3156ae46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36f51f3bb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32d1193734d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4d0edb0e84b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MARTE GB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MARTE GB HOLDING AS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MARTE GUNDERSEN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Munkholmveien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826 317 612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GB HOLDING AS</a:t>
            </a:r>
          </a:p>
        </p:txBody>
      </p:sp>
    </p:spTree>
  </p:cSld>
  <p:clrMapOvr>
    <a:masterClrMapping xmlns:a="http://schemas.openxmlformats.org/drawingml/2006/main"/>
  </p:clrMapOvr>
</p:sld>
</file>