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3b263c9ff748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affa3691ca465f"/>
  </p:sldMasterIdLst>
  <p:sldIdLst>
    <p:sldId xmlns:r="http://schemas.openxmlformats.org/officeDocument/2006/relationships" id="256" r:id="Rdaafd5f956f640aa"/>
    <p:sldId xmlns:r="http://schemas.openxmlformats.org/officeDocument/2006/relationships" id="257" r:id="Red64d96143614b6f"/>
    <p:sldId xmlns:r="http://schemas.openxmlformats.org/officeDocument/2006/relationships" id="258" r:id="Re6fc1ca7b98d42b0"/>
    <p:sldId xmlns:r="http://schemas.openxmlformats.org/officeDocument/2006/relationships" id="259" r:id="R3d7a56063c0b4b8c"/>
    <p:sldId xmlns:r="http://schemas.openxmlformats.org/officeDocument/2006/relationships" id="260" r:id="Re06ef22a41b64310"/>
    <p:sldId xmlns:r="http://schemas.openxmlformats.org/officeDocument/2006/relationships" id="261" r:id="Ra125097f8e014f0f"/>
    <p:sldId xmlns:r="http://schemas.openxmlformats.org/officeDocument/2006/relationships" id="262" r:id="R0d119c44fa8a42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ffa3691ca465f" /><Relationship Type="http://schemas.openxmlformats.org/officeDocument/2006/relationships/slide" Target="/ppt/slides/slide1.xml" Id="Rdaafd5f956f640aa" /><Relationship Type="http://schemas.openxmlformats.org/officeDocument/2006/relationships/slide" Target="/ppt/slides/slide2.xml" Id="Red64d96143614b6f" /><Relationship Type="http://schemas.openxmlformats.org/officeDocument/2006/relationships/slide" Target="/ppt/slides/slide3.xml" Id="Re6fc1ca7b98d42b0" /><Relationship Type="http://schemas.openxmlformats.org/officeDocument/2006/relationships/slide" Target="/ppt/slides/slide4.xml" Id="R3d7a56063c0b4b8c" /><Relationship Type="http://schemas.openxmlformats.org/officeDocument/2006/relationships/slide" Target="/ppt/slides/slide5.xml" Id="Re06ef22a41b64310" /><Relationship Type="http://schemas.openxmlformats.org/officeDocument/2006/relationships/slide" Target="/ppt/slides/slide6.xml" Id="Ra125097f8e014f0f" /><Relationship Type="http://schemas.openxmlformats.org/officeDocument/2006/relationships/slide" Target="/ppt/slides/slide7.xml" Id="R0d119c44fa8a42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366f3f7f54a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04757bbd2451d" /><Relationship Type="http://schemas.openxmlformats.org/officeDocument/2006/relationships/theme" Target="/ppt/slideMasters/theme/theme1.xml" Id="R1dbd1a15a3a042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004757bbd245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83130d42146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cda59288f4b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ac7ca2d264a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1515dc11142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bee74e22a4b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35d504e934a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edae78f3047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HØVDING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HØVDING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137 938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HØVDING MORTEN TITLAND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TITLAND STINE HØVDING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HØVDING MARIT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Midtstugrenda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67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826 316 462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HØVDING INVEST AS</a:t>
            </a:r>
          </a:p>
        </p:txBody>
      </p:sp>
    </p:spTree>
  </p:cSld>
  <p:clrMapOvr>
    <a:masterClrMapping xmlns:a="http://schemas.openxmlformats.org/drawingml/2006/main"/>
  </p:clrMapOvr>
</p:sld>
</file>