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0aeea94a7a49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49891e62c412a"/>
  </p:sldMasterIdLst>
  <p:sldIdLst>
    <p:sldId xmlns:r="http://schemas.openxmlformats.org/officeDocument/2006/relationships" id="256" r:id="R265165dab3454c69"/>
    <p:sldId xmlns:r="http://schemas.openxmlformats.org/officeDocument/2006/relationships" id="257" r:id="R2f177822fe8346ad"/>
    <p:sldId xmlns:r="http://schemas.openxmlformats.org/officeDocument/2006/relationships" id="258" r:id="Ra08c28b117354a4a"/>
    <p:sldId xmlns:r="http://schemas.openxmlformats.org/officeDocument/2006/relationships" id="259" r:id="Rc0893bec98394646"/>
    <p:sldId xmlns:r="http://schemas.openxmlformats.org/officeDocument/2006/relationships" id="260" r:id="Re8d8f7db25b34b5a"/>
    <p:sldId xmlns:r="http://schemas.openxmlformats.org/officeDocument/2006/relationships" id="261" r:id="Ra9f9f0e5aea24283"/>
    <p:sldId xmlns:r="http://schemas.openxmlformats.org/officeDocument/2006/relationships" id="262" r:id="R474a5aaa2d61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49891e62c412a" /><Relationship Type="http://schemas.openxmlformats.org/officeDocument/2006/relationships/slide" Target="/ppt/slides/slide1.xml" Id="R265165dab3454c69" /><Relationship Type="http://schemas.openxmlformats.org/officeDocument/2006/relationships/slide" Target="/ppt/slides/slide2.xml" Id="R2f177822fe8346ad" /><Relationship Type="http://schemas.openxmlformats.org/officeDocument/2006/relationships/slide" Target="/ppt/slides/slide3.xml" Id="Ra08c28b117354a4a" /><Relationship Type="http://schemas.openxmlformats.org/officeDocument/2006/relationships/slide" Target="/ppt/slides/slide4.xml" Id="Rc0893bec98394646" /><Relationship Type="http://schemas.openxmlformats.org/officeDocument/2006/relationships/slide" Target="/ppt/slides/slide5.xml" Id="Re8d8f7db25b34b5a" /><Relationship Type="http://schemas.openxmlformats.org/officeDocument/2006/relationships/slide" Target="/ppt/slides/slide6.xml" Id="Ra9f9f0e5aea24283" /><Relationship Type="http://schemas.openxmlformats.org/officeDocument/2006/relationships/slide" Target="/ppt/slides/slide7.xml" Id="R474a5aaa2d61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b5f9446d541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4aff686194860" /><Relationship Type="http://schemas.openxmlformats.org/officeDocument/2006/relationships/theme" Target="/ppt/slideMasters/theme/theme1.xml" Id="Rd967be0125c1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04aff6861948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8528f0a7c4d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5819f101f4b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acd719ac04a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19c271381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57918c18042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15120d62b48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f87ae915d4b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MONAS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MONAS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MONAS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MONAS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MONAS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MONAS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−207 867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MONAS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HTJ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MONAS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826 102 292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MONAS INTERIØR AS</a:t>
            </a:r>
          </a:p>
        </p:txBody>
      </p:sp>
    </p:spTree>
  </p:cSld>
  <p:clrMapOvr>
    <a:masterClrMapping xmlns:a="http://schemas.openxmlformats.org/drawingml/2006/main"/>
  </p:clrMapOvr>
</p:sld>
</file>