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eb86ce62640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71712353e74926"/>
  </p:sldMasterIdLst>
  <p:sldIdLst>
    <p:sldId xmlns:r="http://schemas.openxmlformats.org/officeDocument/2006/relationships" id="256" r:id="R9eea328bef834470"/>
    <p:sldId xmlns:r="http://schemas.openxmlformats.org/officeDocument/2006/relationships" id="257" r:id="Re6ba533cb881440b"/>
    <p:sldId xmlns:r="http://schemas.openxmlformats.org/officeDocument/2006/relationships" id="258" r:id="R39f81c618ead4e32"/>
    <p:sldId xmlns:r="http://schemas.openxmlformats.org/officeDocument/2006/relationships" id="259" r:id="R23e7c822f6674d69"/>
    <p:sldId xmlns:r="http://schemas.openxmlformats.org/officeDocument/2006/relationships" id="260" r:id="Rd7d02855b8284633"/>
    <p:sldId xmlns:r="http://schemas.openxmlformats.org/officeDocument/2006/relationships" id="261" r:id="R53821b6e316543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1712353e74926" /><Relationship Type="http://schemas.openxmlformats.org/officeDocument/2006/relationships/slide" Target="/ppt/slides/slide1.xml" Id="R9eea328bef834470" /><Relationship Type="http://schemas.openxmlformats.org/officeDocument/2006/relationships/slide" Target="/ppt/slides/slide2.xml" Id="Re6ba533cb881440b" /><Relationship Type="http://schemas.openxmlformats.org/officeDocument/2006/relationships/slide" Target="/ppt/slides/slide3.xml" Id="R39f81c618ead4e32" /><Relationship Type="http://schemas.openxmlformats.org/officeDocument/2006/relationships/slide" Target="/ppt/slides/slide4.xml" Id="R23e7c822f6674d69" /><Relationship Type="http://schemas.openxmlformats.org/officeDocument/2006/relationships/slide" Target="/ppt/slides/slide5.xml" Id="Rd7d02855b8284633" /><Relationship Type="http://schemas.openxmlformats.org/officeDocument/2006/relationships/slide" Target="/ppt/slides/slide6.xml" Id="R53821b6e316543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8a138b276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1fb929d964e5d" /><Relationship Type="http://schemas.openxmlformats.org/officeDocument/2006/relationships/theme" Target="/ppt/slideMasters/theme/theme1.xml" Id="R163ab3c8d8da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11fb929d96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2f74c7314f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7eef95d1c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b60955599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9459f7e4a42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98fa19ebd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eaa5f9df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KEHARO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KEHARO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KEHARO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KEHARO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KEHARO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KEHARO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HAMMOND ROSBACH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KEHARO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Kenneh Hammond Rosbach, Ormøyveien 77A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826 060 972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KEHARO AS</a:t>
            </a:r>
          </a:p>
        </p:txBody>
      </p:sp>
    </p:spTree>
  </p:cSld>
  <p:clrMapOvr>
    <a:masterClrMapping xmlns:a="http://schemas.openxmlformats.org/drawingml/2006/main"/>
  </p:clrMapOvr>
</p:sld>
</file>