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58c881cfe3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8d9989ac174ab7"/>
  </p:sldMasterIdLst>
  <p:sldIdLst>
    <p:sldId xmlns:r="http://schemas.openxmlformats.org/officeDocument/2006/relationships" id="256" r:id="R5e9ca644bc48461d"/>
    <p:sldId xmlns:r="http://schemas.openxmlformats.org/officeDocument/2006/relationships" id="257" r:id="Rdf3d2c5af546469e"/>
    <p:sldId xmlns:r="http://schemas.openxmlformats.org/officeDocument/2006/relationships" id="258" r:id="R45de7852c39b485d"/>
    <p:sldId xmlns:r="http://schemas.openxmlformats.org/officeDocument/2006/relationships" id="259" r:id="R66e44d2e073f446e"/>
    <p:sldId xmlns:r="http://schemas.openxmlformats.org/officeDocument/2006/relationships" id="260" r:id="R05a20d96e8dd474f"/>
    <p:sldId xmlns:r="http://schemas.openxmlformats.org/officeDocument/2006/relationships" id="261" r:id="Ra2da4f222b4845e8"/>
    <p:sldId xmlns:r="http://schemas.openxmlformats.org/officeDocument/2006/relationships" id="262" r:id="R35e9eb3c996a41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8d9989ac174ab7" /><Relationship Type="http://schemas.openxmlformats.org/officeDocument/2006/relationships/slide" Target="/ppt/slides/slide1.xml" Id="R5e9ca644bc48461d" /><Relationship Type="http://schemas.openxmlformats.org/officeDocument/2006/relationships/slide" Target="/ppt/slides/slide2.xml" Id="Rdf3d2c5af546469e" /><Relationship Type="http://schemas.openxmlformats.org/officeDocument/2006/relationships/slide" Target="/ppt/slides/slide3.xml" Id="R45de7852c39b485d" /><Relationship Type="http://schemas.openxmlformats.org/officeDocument/2006/relationships/slide" Target="/ppt/slides/slide4.xml" Id="R66e44d2e073f446e" /><Relationship Type="http://schemas.openxmlformats.org/officeDocument/2006/relationships/slide" Target="/ppt/slides/slide5.xml" Id="R05a20d96e8dd474f" /><Relationship Type="http://schemas.openxmlformats.org/officeDocument/2006/relationships/slide" Target="/ppt/slides/slide6.xml" Id="Ra2da4f222b4845e8" /><Relationship Type="http://schemas.openxmlformats.org/officeDocument/2006/relationships/slide" Target="/ppt/slides/slide7.xml" Id="R35e9eb3c996a41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28550d1f2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92c2c770f420f" /><Relationship Type="http://schemas.openxmlformats.org/officeDocument/2006/relationships/theme" Target="/ppt/slideMasters/theme/theme1.xml" Id="Re3136e2686054e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92c2c770f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b4d3009ad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a1e10e85d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4e32f882b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28975b953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5434e4a30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e2d2dd5354f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c70328f4e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DM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 INDUSTRIER AS ble etablert [år] og holder til i Eidsvoll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−300 101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DONATAS MAZEIKIS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Jutulvegen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2074 Eidsvoll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826 021 802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INDUSTRIER AS</a:t>
            </a:r>
          </a:p>
        </p:txBody>
      </p:sp>
    </p:spTree>
  </p:cSld>
  <p:clrMapOvr>
    <a:masterClrMapping xmlns:a="http://schemas.openxmlformats.org/drawingml/2006/main"/>
  </p:clrMapOvr>
</p:sld>
</file>