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2896e73d5b4c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495be4797c46f9"/>
  </p:sldMasterIdLst>
  <p:sldIdLst>
    <p:sldId xmlns:r="http://schemas.openxmlformats.org/officeDocument/2006/relationships" id="256" r:id="Ra7df5d87926c4f8f"/>
    <p:sldId xmlns:r="http://schemas.openxmlformats.org/officeDocument/2006/relationships" id="257" r:id="Rb882255b9b3d40d2"/>
    <p:sldId xmlns:r="http://schemas.openxmlformats.org/officeDocument/2006/relationships" id="258" r:id="R3341186e4e9a4d97"/>
    <p:sldId xmlns:r="http://schemas.openxmlformats.org/officeDocument/2006/relationships" id="259" r:id="R6127857c19854fb9"/>
    <p:sldId xmlns:r="http://schemas.openxmlformats.org/officeDocument/2006/relationships" id="260" r:id="R907d5cb8010d4c10"/>
    <p:sldId xmlns:r="http://schemas.openxmlformats.org/officeDocument/2006/relationships" id="261" r:id="R9464b752d1504121"/>
    <p:sldId xmlns:r="http://schemas.openxmlformats.org/officeDocument/2006/relationships" id="262" r:id="R954a797d16d443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495be4797c46f9" /><Relationship Type="http://schemas.openxmlformats.org/officeDocument/2006/relationships/slide" Target="/ppt/slides/slide1.xml" Id="Ra7df5d87926c4f8f" /><Relationship Type="http://schemas.openxmlformats.org/officeDocument/2006/relationships/slide" Target="/ppt/slides/slide2.xml" Id="Rb882255b9b3d40d2" /><Relationship Type="http://schemas.openxmlformats.org/officeDocument/2006/relationships/slide" Target="/ppt/slides/slide3.xml" Id="R3341186e4e9a4d97" /><Relationship Type="http://schemas.openxmlformats.org/officeDocument/2006/relationships/slide" Target="/ppt/slides/slide4.xml" Id="R6127857c19854fb9" /><Relationship Type="http://schemas.openxmlformats.org/officeDocument/2006/relationships/slide" Target="/ppt/slides/slide5.xml" Id="R907d5cb8010d4c10" /><Relationship Type="http://schemas.openxmlformats.org/officeDocument/2006/relationships/slide" Target="/ppt/slides/slide6.xml" Id="R9464b752d1504121" /><Relationship Type="http://schemas.openxmlformats.org/officeDocument/2006/relationships/slide" Target="/ppt/slides/slide7.xml" Id="R954a797d16d443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4656fc5a0344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abc73f3d64881" /><Relationship Type="http://schemas.openxmlformats.org/officeDocument/2006/relationships/theme" Target="/ppt/slideMasters/theme/theme1.xml" Id="R5ffe6a4d2fd94b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babc73f3d648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531546b0c447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f48adf6814d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58d6eace5748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8dacf94534b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4340e14c804d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d1c87b6dd43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93215660343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WEM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995 433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1 333 788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4 505 052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FLOOD MORTEN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Morten Flood, Harbitzalléen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825 995 692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WEM INVEST AS</a:t>
            </a:r>
          </a:p>
        </p:txBody>
      </p:sp>
    </p:spTree>
  </p:cSld>
  <p:clrMapOvr>
    <a:masterClrMapping xmlns:a="http://schemas.openxmlformats.org/drawingml/2006/main"/>
  </p:clrMapOvr>
</p:sld>
</file>