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495e3f27ca43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dd08c325b4e7d"/>
  </p:sldMasterIdLst>
  <p:sldIdLst>
    <p:sldId xmlns:r="http://schemas.openxmlformats.org/officeDocument/2006/relationships" id="256" r:id="R8c788db98e844fcc"/>
    <p:sldId xmlns:r="http://schemas.openxmlformats.org/officeDocument/2006/relationships" id="257" r:id="Ra2cdf5d6706a4c21"/>
    <p:sldId xmlns:r="http://schemas.openxmlformats.org/officeDocument/2006/relationships" id="258" r:id="R391f7512c28943dc"/>
    <p:sldId xmlns:r="http://schemas.openxmlformats.org/officeDocument/2006/relationships" id="259" r:id="R21c04f3deba846c2"/>
    <p:sldId xmlns:r="http://schemas.openxmlformats.org/officeDocument/2006/relationships" id="260" r:id="R3ab43c30eb1047dc"/>
    <p:sldId xmlns:r="http://schemas.openxmlformats.org/officeDocument/2006/relationships" id="261" r:id="R29db8c1257ac4500"/>
    <p:sldId xmlns:r="http://schemas.openxmlformats.org/officeDocument/2006/relationships" id="262" r:id="Re0d75f07573c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dd08c325b4e7d" /><Relationship Type="http://schemas.openxmlformats.org/officeDocument/2006/relationships/slide" Target="/ppt/slides/slide1.xml" Id="R8c788db98e844fcc" /><Relationship Type="http://schemas.openxmlformats.org/officeDocument/2006/relationships/slide" Target="/ppt/slides/slide2.xml" Id="Ra2cdf5d6706a4c21" /><Relationship Type="http://schemas.openxmlformats.org/officeDocument/2006/relationships/slide" Target="/ppt/slides/slide3.xml" Id="R391f7512c28943dc" /><Relationship Type="http://schemas.openxmlformats.org/officeDocument/2006/relationships/slide" Target="/ppt/slides/slide4.xml" Id="R21c04f3deba846c2" /><Relationship Type="http://schemas.openxmlformats.org/officeDocument/2006/relationships/slide" Target="/ppt/slides/slide5.xml" Id="R3ab43c30eb1047dc" /><Relationship Type="http://schemas.openxmlformats.org/officeDocument/2006/relationships/slide" Target="/ppt/slides/slide6.xml" Id="R29db8c1257ac4500" /><Relationship Type="http://schemas.openxmlformats.org/officeDocument/2006/relationships/slide" Target="/ppt/slides/slide7.xml" Id="Re0d75f07573c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5a9fbfd6d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8c6c9d72341cd" /><Relationship Type="http://schemas.openxmlformats.org/officeDocument/2006/relationships/theme" Target="/ppt/slideMasters/theme/theme1.xml" Id="Rb098b972772e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8c6c9d723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b20db5b6c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1de9d1d0a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5a07a574548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691a1a518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b083aa260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79186e81747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543755cb9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SUPERMADE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SUPERMADE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LEREN TRINE KVAAL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Dyrefaret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825 964 622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SUPERMADE AS</a:t>
            </a:r>
          </a:p>
        </p:txBody>
      </p:sp>
    </p:spTree>
  </p:cSld>
  <p:clrMapOvr>
    <a:masterClrMapping xmlns:a="http://schemas.openxmlformats.org/drawingml/2006/main"/>
  </p:clrMapOvr>
</p:sld>
</file>