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6d7cdba8084b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8d722559648fe"/>
  </p:sldMasterIdLst>
  <p:sldIdLst>
    <p:sldId xmlns:r="http://schemas.openxmlformats.org/officeDocument/2006/relationships" id="256" r:id="R7411bf5979db4b2a"/>
    <p:sldId xmlns:r="http://schemas.openxmlformats.org/officeDocument/2006/relationships" id="257" r:id="R1c36749b39814f9d"/>
    <p:sldId xmlns:r="http://schemas.openxmlformats.org/officeDocument/2006/relationships" id="258" r:id="Ra51452407e904943"/>
    <p:sldId xmlns:r="http://schemas.openxmlformats.org/officeDocument/2006/relationships" id="259" r:id="Rd0afaa9601ed4a30"/>
    <p:sldId xmlns:r="http://schemas.openxmlformats.org/officeDocument/2006/relationships" id="260" r:id="Rf73bc50aaf9748ac"/>
    <p:sldId xmlns:r="http://schemas.openxmlformats.org/officeDocument/2006/relationships" id="261" r:id="Rcf106615c1f74398"/>
    <p:sldId xmlns:r="http://schemas.openxmlformats.org/officeDocument/2006/relationships" id="262" r:id="R71d8aed6e38d45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8d722559648fe" /><Relationship Type="http://schemas.openxmlformats.org/officeDocument/2006/relationships/slide" Target="/ppt/slides/slide1.xml" Id="R7411bf5979db4b2a" /><Relationship Type="http://schemas.openxmlformats.org/officeDocument/2006/relationships/slide" Target="/ppt/slides/slide2.xml" Id="R1c36749b39814f9d" /><Relationship Type="http://schemas.openxmlformats.org/officeDocument/2006/relationships/slide" Target="/ppt/slides/slide3.xml" Id="Ra51452407e904943" /><Relationship Type="http://schemas.openxmlformats.org/officeDocument/2006/relationships/slide" Target="/ppt/slides/slide4.xml" Id="Rd0afaa9601ed4a30" /><Relationship Type="http://schemas.openxmlformats.org/officeDocument/2006/relationships/slide" Target="/ppt/slides/slide5.xml" Id="Rf73bc50aaf9748ac" /><Relationship Type="http://schemas.openxmlformats.org/officeDocument/2006/relationships/slide" Target="/ppt/slides/slide6.xml" Id="Rcf106615c1f74398" /><Relationship Type="http://schemas.openxmlformats.org/officeDocument/2006/relationships/slide" Target="/ppt/slides/slide7.xml" Id="R71d8aed6e38d45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f16a63fbe47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b0d43631c47cc" /><Relationship Type="http://schemas.openxmlformats.org/officeDocument/2006/relationships/theme" Target="/ppt/slideMasters/theme/theme1.xml" Id="R2973477bf0534d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7b0d43631c47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85fc41adf4f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748655d724b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2fbcc3cce41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cd7d4b60e4d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8f3924572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f7bc366dd42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d1522d07246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LEMK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LEMK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KIM PALMGREN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Kim Palmgren Martinsen, Ole Jacob Brochs gate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825 948 112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LEMK AS</a:t>
            </a:r>
          </a:p>
        </p:txBody>
      </p:sp>
    </p:spTree>
  </p:cSld>
  <p:clrMapOvr>
    <a:masterClrMapping xmlns:a="http://schemas.openxmlformats.org/drawingml/2006/main"/>
  </p:clrMapOvr>
</p:sld>
</file>