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da5809cf844f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59d521ed284e34"/>
  </p:sldMasterIdLst>
  <p:sldIdLst>
    <p:sldId xmlns:r="http://schemas.openxmlformats.org/officeDocument/2006/relationships" id="256" r:id="R42405cc2fc4741a0"/>
    <p:sldId xmlns:r="http://schemas.openxmlformats.org/officeDocument/2006/relationships" id="257" r:id="R17ab61479a934f12"/>
    <p:sldId xmlns:r="http://schemas.openxmlformats.org/officeDocument/2006/relationships" id="258" r:id="R3899ab61cbc04b91"/>
    <p:sldId xmlns:r="http://schemas.openxmlformats.org/officeDocument/2006/relationships" id="259" r:id="R0a7e067c559b4e17"/>
    <p:sldId xmlns:r="http://schemas.openxmlformats.org/officeDocument/2006/relationships" id="260" r:id="Red9190c73c8f490b"/>
    <p:sldId xmlns:r="http://schemas.openxmlformats.org/officeDocument/2006/relationships" id="261" r:id="R2f6a288b7f124e7a"/>
    <p:sldId xmlns:r="http://schemas.openxmlformats.org/officeDocument/2006/relationships" id="262" r:id="R084719af927044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59d521ed284e34" /><Relationship Type="http://schemas.openxmlformats.org/officeDocument/2006/relationships/slide" Target="/ppt/slides/slide1.xml" Id="R42405cc2fc4741a0" /><Relationship Type="http://schemas.openxmlformats.org/officeDocument/2006/relationships/slide" Target="/ppt/slides/slide2.xml" Id="R17ab61479a934f12" /><Relationship Type="http://schemas.openxmlformats.org/officeDocument/2006/relationships/slide" Target="/ppt/slides/slide3.xml" Id="R3899ab61cbc04b91" /><Relationship Type="http://schemas.openxmlformats.org/officeDocument/2006/relationships/slide" Target="/ppt/slides/slide4.xml" Id="R0a7e067c559b4e17" /><Relationship Type="http://schemas.openxmlformats.org/officeDocument/2006/relationships/slide" Target="/ppt/slides/slide5.xml" Id="Red9190c73c8f490b" /><Relationship Type="http://schemas.openxmlformats.org/officeDocument/2006/relationships/slide" Target="/ppt/slides/slide6.xml" Id="R2f6a288b7f124e7a" /><Relationship Type="http://schemas.openxmlformats.org/officeDocument/2006/relationships/slide" Target="/ppt/slides/slide7.xml" Id="R084719af927044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112f8352e64a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5dd2b0255408d" /><Relationship Type="http://schemas.openxmlformats.org/officeDocument/2006/relationships/theme" Target="/ppt/slideMasters/theme/theme1.xml" Id="R7fb71db8f07a45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15dd2b025540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e7885177241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ec3aefeb34a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32fcd675c46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22ea5e11345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b00d5663c40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33c94a8ff4e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c9490ad0b48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JOMAMI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JOMAMI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JOMAMI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JOMAMI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JOMAMI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JOMAMI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3 982 653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4 662 541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7 037 541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JOMAMI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STOLTZ PER CHRISTIAN 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JOMAMI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5160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825 930 892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JOMAMI AS</a:t>
            </a:r>
          </a:p>
        </p:txBody>
      </p:sp>
    </p:spTree>
  </p:cSld>
  <p:clrMapOvr>
    <a:masterClrMapping xmlns:a="http://schemas.openxmlformats.org/drawingml/2006/main"/>
  </p:clrMapOvr>
</p:sld>
</file>