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f25b906c8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145f5b6b24c98"/>
  </p:sldMasterIdLst>
  <p:sldIdLst>
    <p:sldId xmlns:r="http://schemas.openxmlformats.org/officeDocument/2006/relationships" id="256" r:id="Ra07782c7735243fd"/>
    <p:sldId xmlns:r="http://schemas.openxmlformats.org/officeDocument/2006/relationships" id="257" r:id="Re2426a19e1454c0c"/>
    <p:sldId xmlns:r="http://schemas.openxmlformats.org/officeDocument/2006/relationships" id="258" r:id="R0e04de007f6c4056"/>
    <p:sldId xmlns:r="http://schemas.openxmlformats.org/officeDocument/2006/relationships" id="259" r:id="Rba6208af83334532"/>
    <p:sldId xmlns:r="http://schemas.openxmlformats.org/officeDocument/2006/relationships" id="260" r:id="Rf4f102ae237040d7"/>
    <p:sldId xmlns:r="http://schemas.openxmlformats.org/officeDocument/2006/relationships" id="261" r:id="R8dc027fb6ce4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145f5b6b24c98" /><Relationship Type="http://schemas.openxmlformats.org/officeDocument/2006/relationships/slide" Target="/ppt/slides/slide1.xml" Id="Ra07782c7735243fd" /><Relationship Type="http://schemas.openxmlformats.org/officeDocument/2006/relationships/slide" Target="/ppt/slides/slide2.xml" Id="Re2426a19e1454c0c" /><Relationship Type="http://schemas.openxmlformats.org/officeDocument/2006/relationships/slide" Target="/ppt/slides/slide3.xml" Id="R0e04de007f6c4056" /><Relationship Type="http://schemas.openxmlformats.org/officeDocument/2006/relationships/slide" Target="/ppt/slides/slide4.xml" Id="Rba6208af83334532" /><Relationship Type="http://schemas.openxmlformats.org/officeDocument/2006/relationships/slide" Target="/ppt/slides/slide5.xml" Id="Rf4f102ae237040d7" /><Relationship Type="http://schemas.openxmlformats.org/officeDocument/2006/relationships/slide" Target="/ppt/slides/slide6.xml" Id="R8dc027fb6ce4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407b33539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59f946de74a6b" /><Relationship Type="http://schemas.openxmlformats.org/officeDocument/2006/relationships/theme" Target="/ppt/slideMasters/theme/theme1.xml" Id="R4a2d564fbb02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59f946de7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8e4e7f95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70ad82fd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095912ab8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8714e29e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e7b801425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df576cb84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LINDSTØL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LINDSTØL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825 929 592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LINDSTØL BYGG AS</a:t>
            </a:r>
          </a:p>
        </p:txBody>
      </p:sp>
    </p:spTree>
  </p:cSld>
  <p:clrMapOvr>
    <a:masterClrMapping xmlns:a="http://schemas.openxmlformats.org/drawingml/2006/main"/>
  </p:clrMapOvr>
</p:sld>
</file>