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847dc66db748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4632fac7341be"/>
  </p:sldMasterIdLst>
  <p:sldIdLst>
    <p:sldId xmlns:r="http://schemas.openxmlformats.org/officeDocument/2006/relationships" id="256" r:id="R0d1aa91e45e54bcd"/>
    <p:sldId xmlns:r="http://schemas.openxmlformats.org/officeDocument/2006/relationships" id="257" r:id="Re7b01fd2f5844d61"/>
    <p:sldId xmlns:r="http://schemas.openxmlformats.org/officeDocument/2006/relationships" id="258" r:id="R83a0c3d769a44e7c"/>
    <p:sldId xmlns:r="http://schemas.openxmlformats.org/officeDocument/2006/relationships" id="259" r:id="Rdfcffa81fa054f81"/>
    <p:sldId xmlns:r="http://schemas.openxmlformats.org/officeDocument/2006/relationships" id="260" r:id="R07173fc67fba4228"/>
    <p:sldId xmlns:r="http://schemas.openxmlformats.org/officeDocument/2006/relationships" id="261" r:id="Rd3451fe248284133"/>
    <p:sldId xmlns:r="http://schemas.openxmlformats.org/officeDocument/2006/relationships" id="262" r:id="Re1fd9787a99d47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4632fac7341be" /><Relationship Type="http://schemas.openxmlformats.org/officeDocument/2006/relationships/slide" Target="/ppt/slides/slide1.xml" Id="R0d1aa91e45e54bcd" /><Relationship Type="http://schemas.openxmlformats.org/officeDocument/2006/relationships/slide" Target="/ppt/slides/slide2.xml" Id="Re7b01fd2f5844d61" /><Relationship Type="http://schemas.openxmlformats.org/officeDocument/2006/relationships/slide" Target="/ppt/slides/slide3.xml" Id="R83a0c3d769a44e7c" /><Relationship Type="http://schemas.openxmlformats.org/officeDocument/2006/relationships/slide" Target="/ppt/slides/slide4.xml" Id="Rdfcffa81fa054f81" /><Relationship Type="http://schemas.openxmlformats.org/officeDocument/2006/relationships/slide" Target="/ppt/slides/slide5.xml" Id="R07173fc67fba4228" /><Relationship Type="http://schemas.openxmlformats.org/officeDocument/2006/relationships/slide" Target="/ppt/slides/slide6.xml" Id="Rd3451fe248284133" /><Relationship Type="http://schemas.openxmlformats.org/officeDocument/2006/relationships/slide" Target="/ppt/slides/slide7.xml" Id="Re1fd9787a99d47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cf6341f2546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c444516c445e" /><Relationship Type="http://schemas.openxmlformats.org/officeDocument/2006/relationships/theme" Target="/ppt/slideMasters/theme/theme1.xml" Id="Rb0068c3205c8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06c444516c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8eff3df4d4a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ef9f2d90841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e314c809249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c59f9e88d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07407feb0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d3d5eb7cf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4feaf9e37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8 688 111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60 706 080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65 782 614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GUNNAR SELVAAG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FREDERIK SELVAAG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Silurveien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825 906 142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HOLDING AS</a:t>
            </a:r>
          </a:p>
        </p:txBody>
      </p:sp>
    </p:spTree>
  </p:cSld>
  <p:clrMapOvr>
    <a:masterClrMapping xmlns:a="http://schemas.openxmlformats.org/drawingml/2006/main"/>
  </p:clrMapOvr>
</p:sld>
</file>