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8ae76341e08471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1846694520d458a"/>
  </p:sldMasterIdLst>
  <p:sldIdLst>
    <p:sldId xmlns:r="http://schemas.openxmlformats.org/officeDocument/2006/relationships" id="256" r:id="Re728033c42dd41d3"/>
    <p:sldId xmlns:r="http://schemas.openxmlformats.org/officeDocument/2006/relationships" id="257" r:id="R54faff3910204345"/>
    <p:sldId xmlns:r="http://schemas.openxmlformats.org/officeDocument/2006/relationships" id="258" r:id="R9faec141683042da"/>
    <p:sldId xmlns:r="http://schemas.openxmlformats.org/officeDocument/2006/relationships" id="259" r:id="R3930c14ed2804682"/>
    <p:sldId xmlns:r="http://schemas.openxmlformats.org/officeDocument/2006/relationships" id="260" r:id="R2052d53dda024980"/>
    <p:sldId xmlns:r="http://schemas.openxmlformats.org/officeDocument/2006/relationships" id="261" r:id="R65b178cdce0547d6"/>
    <p:sldId xmlns:r="http://schemas.openxmlformats.org/officeDocument/2006/relationships" id="262" r:id="R8b0d889f97804af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1846694520d458a" /><Relationship Type="http://schemas.openxmlformats.org/officeDocument/2006/relationships/slide" Target="/ppt/slides/slide1.xml" Id="Re728033c42dd41d3" /><Relationship Type="http://schemas.openxmlformats.org/officeDocument/2006/relationships/slide" Target="/ppt/slides/slide2.xml" Id="R54faff3910204345" /><Relationship Type="http://schemas.openxmlformats.org/officeDocument/2006/relationships/slide" Target="/ppt/slides/slide3.xml" Id="R9faec141683042da" /><Relationship Type="http://schemas.openxmlformats.org/officeDocument/2006/relationships/slide" Target="/ppt/slides/slide4.xml" Id="R3930c14ed2804682" /><Relationship Type="http://schemas.openxmlformats.org/officeDocument/2006/relationships/slide" Target="/ppt/slides/slide5.xml" Id="R2052d53dda024980" /><Relationship Type="http://schemas.openxmlformats.org/officeDocument/2006/relationships/slide" Target="/ppt/slides/slide6.xml" Id="R65b178cdce0547d6" /><Relationship Type="http://schemas.openxmlformats.org/officeDocument/2006/relationships/slide" Target="/ppt/slides/slide7.xml" Id="R8b0d889f97804af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1788b7c7590430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02adacc2bc49d0" /><Relationship Type="http://schemas.openxmlformats.org/officeDocument/2006/relationships/theme" Target="/ppt/slideMasters/theme/theme1.xml" Id="R7b8b8caa79d04b3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002adacc2bc49d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255af3220c4c1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4dadb72443478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509c2f7ceb439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31812a9cf34f7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d55dc6d2054c1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5acea6fa63449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ec3bbfde964bb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ØTV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ØTV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ØTV HOLDING AS ble etablert [år] og holder til i Gjøvik.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ØTV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ØTV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ØTV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197 353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6 808 169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6 863 908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ØTV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GEIR PETER WIKLUND OLSEN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ØTV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Østre Totenveg 35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2816 Gjøvik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825 832 092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ØTV HOLDING AS</a:t>
            </a:r>
          </a:p>
        </p:txBody>
      </p:sp>
    </p:spTree>
  </p:cSld>
  <p:clrMapOvr>
    <a:masterClrMapping xmlns:a="http://schemas.openxmlformats.org/drawingml/2006/main"/>
  </p:clrMapOvr>
</p:sld>
</file>