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ad806d8e5243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93e108aed64e7d"/>
  </p:sldMasterIdLst>
  <p:sldIdLst>
    <p:sldId xmlns:r="http://schemas.openxmlformats.org/officeDocument/2006/relationships" id="256" r:id="Ref6fbc6bb8fc4a11"/>
    <p:sldId xmlns:r="http://schemas.openxmlformats.org/officeDocument/2006/relationships" id="257" r:id="Rca578993b2b145a6"/>
    <p:sldId xmlns:r="http://schemas.openxmlformats.org/officeDocument/2006/relationships" id="258" r:id="R97a9e7cc427b438b"/>
    <p:sldId xmlns:r="http://schemas.openxmlformats.org/officeDocument/2006/relationships" id="259" r:id="R351c96414143437b"/>
    <p:sldId xmlns:r="http://schemas.openxmlformats.org/officeDocument/2006/relationships" id="260" r:id="Rcf8a760359c14282"/>
    <p:sldId xmlns:r="http://schemas.openxmlformats.org/officeDocument/2006/relationships" id="261" r:id="R491e685218ba4045"/>
    <p:sldId xmlns:r="http://schemas.openxmlformats.org/officeDocument/2006/relationships" id="262" r:id="R36fef8d3baac40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3e108aed64e7d" /><Relationship Type="http://schemas.openxmlformats.org/officeDocument/2006/relationships/slide" Target="/ppt/slides/slide1.xml" Id="Ref6fbc6bb8fc4a11" /><Relationship Type="http://schemas.openxmlformats.org/officeDocument/2006/relationships/slide" Target="/ppt/slides/slide2.xml" Id="Rca578993b2b145a6" /><Relationship Type="http://schemas.openxmlformats.org/officeDocument/2006/relationships/slide" Target="/ppt/slides/slide3.xml" Id="R97a9e7cc427b438b" /><Relationship Type="http://schemas.openxmlformats.org/officeDocument/2006/relationships/slide" Target="/ppt/slides/slide4.xml" Id="R351c96414143437b" /><Relationship Type="http://schemas.openxmlformats.org/officeDocument/2006/relationships/slide" Target="/ppt/slides/slide5.xml" Id="Rcf8a760359c14282" /><Relationship Type="http://schemas.openxmlformats.org/officeDocument/2006/relationships/slide" Target="/ppt/slides/slide6.xml" Id="R491e685218ba4045" /><Relationship Type="http://schemas.openxmlformats.org/officeDocument/2006/relationships/slide" Target="/ppt/slides/slide7.xml" Id="R36fef8d3baac40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941984968449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4bdf519b04fa7" /><Relationship Type="http://schemas.openxmlformats.org/officeDocument/2006/relationships/theme" Target="/ppt/slideMasters/theme/theme1.xml" Id="Re23b45a4b6754a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44bdf519b04f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8550e46ce4b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f1a12fb5e47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d077cf56a4f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ce5c8bc6a45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bbb582ce74a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98795de8a41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fd34867724e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TB-DRIFT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TB-DRIFT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TB-DRIFT AS ble etablert [år] og holder til i Nordre Toten.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TB-DRIFT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TB-DRIFT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TB-DRIFT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TB-DRIFT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TB-DRIFT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Thomas Bjerke, Kjørkjevegen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2820 Nordre Toten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825 751 122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TB-DRIFT AS</a:t>
            </a:r>
          </a:p>
        </p:txBody>
      </p:sp>
    </p:spTree>
  </p:cSld>
  <p:clrMapOvr>
    <a:masterClrMapping xmlns:a="http://schemas.openxmlformats.org/drawingml/2006/main"/>
  </p:clrMapOvr>
</p:sld>
</file>