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45a47b9a0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1d6931e5224245"/>
  </p:sldMasterIdLst>
  <p:sldIdLst>
    <p:sldId xmlns:r="http://schemas.openxmlformats.org/officeDocument/2006/relationships" id="256" r:id="Raccc380fc0ad4e85"/>
    <p:sldId xmlns:r="http://schemas.openxmlformats.org/officeDocument/2006/relationships" id="257" r:id="Rd5d4ad80fa044e7c"/>
    <p:sldId xmlns:r="http://schemas.openxmlformats.org/officeDocument/2006/relationships" id="258" r:id="Rf8272afea2814273"/>
    <p:sldId xmlns:r="http://schemas.openxmlformats.org/officeDocument/2006/relationships" id="259" r:id="R61d26a9f8ba34cbd"/>
    <p:sldId xmlns:r="http://schemas.openxmlformats.org/officeDocument/2006/relationships" id="260" r:id="Rb8183d5a4a124811"/>
    <p:sldId xmlns:r="http://schemas.openxmlformats.org/officeDocument/2006/relationships" id="261" r:id="Red585d774bea4ef4"/>
    <p:sldId xmlns:r="http://schemas.openxmlformats.org/officeDocument/2006/relationships" id="262" r:id="R6d145acce3a1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d6931e5224245" /><Relationship Type="http://schemas.openxmlformats.org/officeDocument/2006/relationships/slide" Target="/ppt/slides/slide1.xml" Id="Raccc380fc0ad4e85" /><Relationship Type="http://schemas.openxmlformats.org/officeDocument/2006/relationships/slide" Target="/ppt/slides/slide2.xml" Id="Rd5d4ad80fa044e7c" /><Relationship Type="http://schemas.openxmlformats.org/officeDocument/2006/relationships/slide" Target="/ppt/slides/slide3.xml" Id="Rf8272afea2814273" /><Relationship Type="http://schemas.openxmlformats.org/officeDocument/2006/relationships/slide" Target="/ppt/slides/slide4.xml" Id="R61d26a9f8ba34cbd" /><Relationship Type="http://schemas.openxmlformats.org/officeDocument/2006/relationships/slide" Target="/ppt/slides/slide5.xml" Id="Rb8183d5a4a124811" /><Relationship Type="http://schemas.openxmlformats.org/officeDocument/2006/relationships/slide" Target="/ppt/slides/slide6.xml" Id="Red585d774bea4ef4" /><Relationship Type="http://schemas.openxmlformats.org/officeDocument/2006/relationships/slide" Target="/ppt/slides/slide7.xml" Id="R6d145acce3a1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8379c7368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aea1259f84cf9" /><Relationship Type="http://schemas.openxmlformats.org/officeDocument/2006/relationships/theme" Target="/ppt/slideMasters/theme/theme1.xml" Id="R6a69e1e95f60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aea1259f8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d0b0dac5d48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d39db3e0c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d5f33b30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39566f255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bb1aa097d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0601e4c4c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940745d244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BERGIZ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BERGIZ AS ble etablert [år] og holder til i Slattum.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BERGHEIM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1480 Slattum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825 629 432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BERGIZ AS</a:t>
            </a:r>
          </a:p>
        </p:txBody>
      </p:sp>
    </p:spTree>
  </p:cSld>
  <p:clrMapOvr>
    <a:masterClrMapping xmlns:a="http://schemas.openxmlformats.org/drawingml/2006/main"/>
  </p:clrMapOvr>
</p:sld>
</file>