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47b5b439984e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c747086644337"/>
  </p:sldMasterIdLst>
  <p:sldIdLst>
    <p:sldId xmlns:r="http://schemas.openxmlformats.org/officeDocument/2006/relationships" id="256" r:id="Rbd5ed77f6ac74268"/>
    <p:sldId xmlns:r="http://schemas.openxmlformats.org/officeDocument/2006/relationships" id="257" r:id="R975f8a6c514c4a88"/>
    <p:sldId xmlns:r="http://schemas.openxmlformats.org/officeDocument/2006/relationships" id="258" r:id="R44362b040ae448f0"/>
    <p:sldId xmlns:r="http://schemas.openxmlformats.org/officeDocument/2006/relationships" id="259" r:id="R4b9b7c4228f8418d"/>
    <p:sldId xmlns:r="http://schemas.openxmlformats.org/officeDocument/2006/relationships" id="260" r:id="Rfedb283ebd3e4420"/>
    <p:sldId xmlns:r="http://schemas.openxmlformats.org/officeDocument/2006/relationships" id="261" r:id="Raa92997fa95e4d29"/>
    <p:sldId xmlns:r="http://schemas.openxmlformats.org/officeDocument/2006/relationships" id="262" r:id="Rf6e0abd4da8c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c747086644337" /><Relationship Type="http://schemas.openxmlformats.org/officeDocument/2006/relationships/slide" Target="/ppt/slides/slide1.xml" Id="Rbd5ed77f6ac74268" /><Relationship Type="http://schemas.openxmlformats.org/officeDocument/2006/relationships/slide" Target="/ppt/slides/slide2.xml" Id="R975f8a6c514c4a88" /><Relationship Type="http://schemas.openxmlformats.org/officeDocument/2006/relationships/slide" Target="/ppt/slides/slide3.xml" Id="R44362b040ae448f0" /><Relationship Type="http://schemas.openxmlformats.org/officeDocument/2006/relationships/slide" Target="/ppt/slides/slide4.xml" Id="R4b9b7c4228f8418d" /><Relationship Type="http://schemas.openxmlformats.org/officeDocument/2006/relationships/slide" Target="/ppt/slides/slide5.xml" Id="Rfedb283ebd3e4420" /><Relationship Type="http://schemas.openxmlformats.org/officeDocument/2006/relationships/slide" Target="/ppt/slides/slide6.xml" Id="Raa92997fa95e4d29" /><Relationship Type="http://schemas.openxmlformats.org/officeDocument/2006/relationships/slide" Target="/ppt/slides/slide7.xml" Id="Rf6e0abd4da8c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95cf2c2344a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69292a1584da0" /><Relationship Type="http://schemas.openxmlformats.org/officeDocument/2006/relationships/theme" Target="/ppt/slideMasters/theme/theme1.xml" Id="Re27bcb52cfdb48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969292a1584d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6d51240e448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a5dc249e04c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3d55944d6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e573ec75649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31257441e46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64921d03549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e9656d66b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SKULLERUD HYLLESELSKAP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SKULLERUD HYLLESELSKAP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SKULLERUD HYLLESELSKAP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SKULLERUD HYLLESELSKAP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SKULLERUD HYLLESELSKAP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SKULLERUD HYLLESELSKAP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SKULLERUD HYLLESELSKAP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OPSAHL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SKULLERUD HYLLESELSKAP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825 622 772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SKULLERUD HYLLESELSKAP AS</a:t>
            </a:r>
          </a:p>
        </p:txBody>
      </p:sp>
    </p:spTree>
  </p:cSld>
  <p:clrMapOvr>
    <a:masterClrMapping xmlns:a="http://schemas.openxmlformats.org/drawingml/2006/main"/>
  </p:clrMapOvr>
</p:sld>
</file>